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Props/core0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openxmlformats.org/officedocument/2006/relationships/metadata/core-properties" Target="docProps/core0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2"/>
    <p:sldMasterId id="2147483666" r:id="rId3"/>
    <p:sldMasterId id="2147483670" r:id="rId4"/>
  </p:sldMasterIdLst>
  <p:notesMasterIdLst>
    <p:notesMasterId r:id="rId14"/>
  </p:notesMasterIdLst>
  <p:sldIdLst>
    <p:sldId id="273" r:id="rId5"/>
    <p:sldId id="268" r:id="rId6"/>
    <p:sldId id="272" r:id="rId7"/>
    <p:sldId id="269" r:id="rId8"/>
    <p:sldId id="256" r:id="rId9"/>
    <p:sldId id="257" r:id="rId10"/>
    <p:sldId id="258" r:id="rId11"/>
    <p:sldId id="259" r:id="rId12"/>
    <p:sldId id="271" r:id="rId13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5" d="100"/>
          <a:sy n="115" d="100"/>
        </p:scale>
        <p:origin x="51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microsoft.com/office/2016/11/relationships/changesInfo" Target="changesInfos/changesInfo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inish S" userId="a68afebe86b6ddf7" providerId="LiveId" clId="{B248800A-918C-4334-8A19-0EB1DAE1105C}"/>
    <pc:docChg chg="undo redo custSel addSld delSld modSld sldOrd delMainMaster">
      <pc:chgData name="Vinish S" userId="a68afebe86b6ddf7" providerId="LiveId" clId="{B248800A-918C-4334-8A19-0EB1DAE1105C}" dt="2025-04-12T07:16:36.841" v="436" actId="1076"/>
      <pc:docMkLst>
        <pc:docMk/>
      </pc:docMkLst>
      <pc:sldChg chg="addSp modSp mod">
        <pc:chgData name="Vinish S" userId="a68afebe86b6ddf7" providerId="LiveId" clId="{B248800A-918C-4334-8A19-0EB1DAE1105C}" dt="2025-04-03T05:22:33.228" v="413" actId="20577"/>
        <pc:sldMkLst>
          <pc:docMk/>
          <pc:sldMk cId="0" sldId="256"/>
        </pc:sldMkLst>
        <pc:spChg chg="mod">
          <ac:chgData name="Vinish S" userId="a68afebe86b6ddf7" providerId="LiveId" clId="{B248800A-918C-4334-8A19-0EB1DAE1105C}" dt="2025-04-03T05:22:33.228" v="413" actId="20577"/>
          <ac:spMkLst>
            <pc:docMk/>
            <pc:sldMk cId="0" sldId="256"/>
            <ac:spMk id="122" creationId="{00000000-0000-0000-0000-000000000000}"/>
          </ac:spMkLst>
        </pc:spChg>
        <pc:spChg chg="mod">
          <ac:chgData name="Vinish S" userId="a68afebe86b6ddf7" providerId="LiveId" clId="{B248800A-918C-4334-8A19-0EB1DAE1105C}" dt="2025-04-02T05:27:58.540" v="407" actId="113"/>
          <ac:spMkLst>
            <pc:docMk/>
            <pc:sldMk cId="0" sldId="256"/>
            <ac:spMk id="123" creationId="{00000000-0000-0000-0000-000000000000}"/>
          </ac:spMkLst>
        </pc:spChg>
        <pc:cxnChg chg="mod">
          <ac:chgData name="Vinish S" userId="a68afebe86b6ddf7" providerId="LiveId" clId="{B248800A-918C-4334-8A19-0EB1DAE1105C}" dt="2025-04-02T04:17:56.374" v="126" actId="14100"/>
          <ac:cxnSpMkLst>
            <pc:docMk/>
            <pc:sldMk cId="0" sldId="256"/>
            <ac:cxnSpMk id="124" creationId="{00000000-0000-0000-0000-000000000000}"/>
          </ac:cxnSpMkLst>
        </pc:cxnChg>
      </pc:sldChg>
      <pc:sldChg chg="addSp delSp modSp mod">
        <pc:chgData name="Vinish S" userId="a68afebe86b6ddf7" providerId="LiveId" clId="{B248800A-918C-4334-8A19-0EB1DAE1105C}" dt="2025-04-03T05:22:38.085" v="417" actId="20577"/>
        <pc:sldMkLst>
          <pc:docMk/>
          <pc:sldMk cId="0" sldId="257"/>
        </pc:sldMkLst>
        <pc:spChg chg="mod">
          <ac:chgData name="Vinish S" userId="a68afebe86b6ddf7" providerId="LiveId" clId="{B248800A-918C-4334-8A19-0EB1DAE1105C}" dt="2025-04-03T05:22:38.085" v="417" actId="20577"/>
          <ac:spMkLst>
            <pc:docMk/>
            <pc:sldMk cId="0" sldId="257"/>
            <ac:spMk id="125" creationId="{00000000-0000-0000-0000-000000000000}"/>
          </ac:spMkLst>
        </pc:spChg>
        <pc:spChg chg="mod">
          <ac:chgData name="Vinish S" userId="a68afebe86b6ddf7" providerId="LiveId" clId="{B248800A-918C-4334-8A19-0EB1DAE1105C}" dt="2025-04-02T05:28:03.799" v="408" actId="113"/>
          <ac:spMkLst>
            <pc:docMk/>
            <pc:sldMk cId="0" sldId="257"/>
            <ac:spMk id="126" creationId="{00000000-0000-0000-0000-000000000000}"/>
          </ac:spMkLst>
        </pc:spChg>
        <pc:cxnChg chg="add mod">
          <ac:chgData name="Vinish S" userId="a68afebe86b6ddf7" providerId="LiveId" clId="{B248800A-918C-4334-8A19-0EB1DAE1105C}" dt="2025-04-02T04:19:35.051" v="146"/>
          <ac:cxnSpMkLst>
            <pc:docMk/>
            <pc:sldMk cId="0" sldId="257"/>
            <ac:cxnSpMk id="3" creationId="{2B8E0403-AD21-7326-2B74-E8257D0F4B5E}"/>
          </ac:cxnSpMkLst>
        </pc:cxnChg>
      </pc:sldChg>
      <pc:sldChg chg="addSp delSp modSp mod">
        <pc:chgData name="Vinish S" userId="a68afebe86b6ddf7" providerId="LiveId" clId="{B248800A-918C-4334-8A19-0EB1DAE1105C}" dt="2025-04-03T05:22:43.124" v="420" actId="20577"/>
        <pc:sldMkLst>
          <pc:docMk/>
          <pc:sldMk cId="0" sldId="258"/>
        </pc:sldMkLst>
        <pc:spChg chg="add mod">
          <ac:chgData name="Vinish S" userId="a68afebe86b6ddf7" providerId="LiveId" clId="{B248800A-918C-4334-8A19-0EB1DAE1105C}" dt="2025-04-02T05:28:09.209" v="409" actId="113"/>
          <ac:spMkLst>
            <pc:docMk/>
            <pc:sldMk cId="0" sldId="258"/>
            <ac:spMk id="2" creationId="{58D6AEFC-42A4-26CA-0DB6-5B964F819FF4}"/>
          </ac:spMkLst>
        </pc:spChg>
        <pc:spChg chg="mod">
          <ac:chgData name="Vinish S" userId="a68afebe86b6ddf7" providerId="LiveId" clId="{B248800A-918C-4334-8A19-0EB1DAE1105C}" dt="2025-04-03T05:22:43.124" v="420" actId="20577"/>
          <ac:spMkLst>
            <pc:docMk/>
            <pc:sldMk cId="0" sldId="258"/>
            <ac:spMk id="128" creationId="{00000000-0000-0000-0000-000000000000}"/>
          </ac:spMkLst>
        </pc:spChg>
        <pc:cxnChg chg="mod">
          <ac:chgData name="Vinish S" userId="a68afebe86b6ddf7" providerId="LiveId" clId="{B248800A-918C-4334-8A19-0EB1DAE1105C}" dt="2025-04-02T04:20:52.903" v="164" actId="1076"/>
          <ac:cxnSpMkLst>
            <pc:docMk/>
            <pc:sldMk cId="0" sldId="258"/>
            <ac:cxnSpMk id="130" creationId="{00000000-0000-0000-0000-000000000000}"/>
          </ac:cxnSpMkLst>
        </pc:cxnChg>
      </pc:sldChg>
      <pc:sldChg chg="addSp delSp modSp mod">
        <pc:chgData name="Vinish S" userId="a68afebe86b6ddf7" providerId="LiveId" clId="{B248800A-918C-4334-8A19-0EB1DAE1105C}" dt="2025-04-03T05:22:47.862" v="423" actId="20577"/>
        <pc:sldMkLst>
          <pc:docMk/>
          <pc:sldMk cId="0" sldId="259"/>
        </pc:sldMkLst>
        <pc:spChg chg="add mod">
          <ac:chgData name="Vinish S" userId="a68afebe86b6ddf7" providerId="LiveId" clId="{B248800A-918C-4334-8A19-0EB1DAE1105C}" dt="2025-04-03T05:22:47.862" v="423" actId="20577"/>
          <ac:spMkLst>
            <pc:docMk/>
            <pc:sldMk cId="0" sldId="259"/>
            <ac:spMk id="2" creationId="{8CD901B6-A4BC-E8B8-FF67-95DD26552056}"/>
          </ac:spMkLst>
        </pc:spChg>
        <pc:spChg chg="add mod">
          <ac:chgData name="Vinish S" userId="a68afebe86b6ddf7" providerId="LiveId" clId="{B248800A-918C-4334-8A19-0EB1DAE1105C}" dt="2025-04-02T05:28:14.069" v="410" actId="113"/>
          <ac:spMkLst>
            <pc:docMk/>
            <pc:sldMk cId="0" sldId="259"/>
            <ac:spMk id="5" creationId="{451B9A6B-85BC-274C-ED70-F0C2F6386A86}"/>
          </ac:spMkLst>
        </pc:spChg>
        <pc:cxnChg chg="add mod">
          <ac:chgData name="Vinish S" userId="a68afebe86b6ddf7" providerId="LiveId" clId="{B248800A-918C-4334-8A19-0EB1DAE1105C}" dt="2025-04-02T04:22:26.961" v="175"/>
          <ac:cxnSpMkLst>
            <pc:docMk/>
            <pc:sldMk cId="0" sldId="259"/>
            <ac:cxnSpMk id="4" creationId="{202F70C9-C92F-4942-4217-0CBCBCD700B9}"/>
          </ac:cxnSpMkLst>
        </pc:cxnChg>
      </pc:sldChg>
      <pc:sldChg chg="del">
        <pc:chgData name="Vinish S" userId="a68afebe86b6ddf7" providerId="LiveId" clId="{B248800A-918C-4334-8A19-0EB1DAE1105C}" dt="2025-04-02T04:23:25.392" v="188" actId="47"/>
        <pc:sldMkLst>
          <pc:docMk/>
          <pc:sldMk cId="0" sldId="262"/>
        </pc:sldMkLst>
      </pc:sldChg>
      <pc:sldChg chg="del">
        <pc:chgData name="Vinish S" userId="a68afebe86b6ddf7" providerId="LiveId" clId="{B248800A-918C-4334-8A19-0EB1DAE1105C}" dt="2025-04-02T04:23:24.238" v="187" actId="47"/>
        <pc:sldMkLst>
          <pc:docMk/>
          <pc:sldMk cId="0" sldId="263"/>
        </pc:sldMkLst>
      </pc:sldChg>
      <pc:sldChg chg="addSp delSp modSp mod modAnim">
        <pc:chgData name="Vinish S" userId="a68afebe86b6ddf7" providerId="LiveId" clId="{B248800A-918C-4334-8A19-0EB1DAE1105C}" dt="2025-04-02T04:55:57.463" v="293" actId="1076"/>
        <pc:sldMkLst>
          <pc:docMk/>
          <pc:sldMk cId="1543108497" sldId="268"/>
        </pc:sldMkLst>
        <pc:spChg chg="add mod">
          <ac:chgData name="Vinish S" userId="a68afebe86b6ddf7" providerId="LiveId" clId="{B248800A-918C-4334-8A19-0EB1DAE1105C}" dt="2025-04-02T04:55:57.463" v="293" actId="1076"/>
          <ac:spMkLst>
            <pc:docMk/>
            <pc:sldMk cId="1543108497" sldId="268"/>
            <ac:spMk id="2" creationId="{4DC5F777-E7E7-3991-1F47-EEE70877B6BE}"/>
          </ac:spMkLst>
        </pc:spChg>
      </pc:sldChg>
      <pc:sldChg chg="addSp delSp modSp add del mod">
        <pc:chgData name="Vinish S" userId="a68afebe86b6ddf7" providerId="LiveId" clId="{B248800A-918C-4334-8A19-0EB1DAE1105C}" dt="2025-04-02T05:12:18.610" v="404" actId="1440"/>
        <pc:sldMkLst>
          <pc:docMk/>
          <pc:sldMk cId="2520121434" sldId="269"/>
        </pc:sldMkLst>
        <pc:spChg chg="add mod">
          <ac:chgData name="Vinish S" userId="a68afebe86b6ddf7" providerId="LiveId" clId="{B248800A-918C-4334-8A19-0EB1DAE1105C}" dt="2025-04-02T04:13:13.292" v="63" actId="14100"/>
          <ac:spMkLst>
            <pc:docMk/>
            <pc:sldMk cId="2520121434" sldId="269"/>
            <ac:spMk id="6" creationId="{946D01D8-DB74-F684-BAD8-9E099B665D6D}"/>
          </ac:spMkLst>
        </pc:spChg>
        <pc:spChg chg="add mod">
          <ac:chgData name="Vinish S" userId="a68afebe86b6ddf7" providerId="LiveId" clId="{B248800A-918C-4334-8A19-0EB1DAE1105C}" dt="2025-04-02T04:26:35.844" v="213" actId="1076"/>
          <ac:spMkLst>
            <pc:docMk/>
            <pc:sldMk cId="2520121434" sldId="269"/>
            <ac:spMk id="7" creationId="{6F404A11-D9B5-3F53-3D4B-6F4262E31876}"/>
          </ac:spMkLst>
        </pc:spChg>
        <pc:spChg chg="add mod">
          <ac:chgData name="Vinish S" userId="a68afebe86b6ddf7" providerId="LiveId" clId="{B248800A-918C-4334-8A19-0EB1DAE1105C}" dt="2025-04-02T04:26:31.980" v="212" actId="1076"/>
          <ac:spMkLst>
            <pc:docMk/>
            <pc:sldMk cId="2520121434" sldId="269"/>
            <ac:spMk id="8" creationId="{CC2B98B5-BFB4-E79C-E538-0ACF67CD7140}"/>
          </ac:spMkLst>
        </pc:spChg>
        <pc:spChg chg="add mod">
          <ac:chgData name="Vinish S" userId="a68afebe86b6ddf7" providerId="LiveId" clId="{B248800A-918C-4334-8A19-0EB1DAE1105C}" dt="2025-04-02T04:26:42.516" v="214" actId="1076"/>
          <ac:spMkLst>
            <pc:docMk/>
            <pc:sldMk cId="2520121434" sldId="269"/>
            <ac:spMk id="9" creationId="{DC224D18-8365-8C34-68CB-3598B651673B}"/>
          </ac:spMkLst>
        </pc:spChg>
        <pc:spChg chg="add mod">
          <ac:chgData name="Vinish S" userId="a68afebe86b6ddf7" providerId="LiveId" clId="{B248800A-918C-4334-8A19-0EB1DAE1105C}" dt="2025-04-02T04:13:34.216" v="72" actId="14100"/>
          <ac:spMkLst>
            <pc:docMk/>
            <pc:sldMk cId="2520121434" sldId="269"/>
            <ac:spMk id="10" creationId="{8888C4B0-8FC7-C640-3C9C-DB59C576827A}"/>
          </ac:spMkLst>
        </pc:spChg>
        <pc:spChg chg="add mod">
          <ac:chgData name="Vinish S" userId="a68afebe86b6ddf7" providerId="LiveId" clId="{B248800A-918C-4334-8A19-0EB1DAE1105C}" dt="2025-04-02T04:24:48.773" v="193" actId="2710"/>
          <ac:spMkLst>
            <pc:docMk/>
            <pc:sldMk cId="2520121434" sldId="269"/>
            <ac:spMk id="11" creationId="{2B1A469A-8013-7E40-92C3-D9B2CE8ACF7F}"/>
          </ac:spMkLst>
        </pc:spChg>
        <pc:spChg chg="add mod">
          <ac:chgData name="Vinish S" userId="a68afebe86b6ddf7" providerId="LiveId" clId="{B248800A-918C-4334-8A19-0EB1DAE1105C}" dt="2025-04-02T04:25:34.847" v="200" actId="1076"/>
          <ac:spMkLst>
            <pc:docMk/>
            <pc:sldMk cId="2520121434" sldId="269"/>
            <ac:spMk id="12" creationId="{2A26B783-C6DA-16DD-BE81-4EE9FC618CFE}"/>
          </ac:spMkLst>
        </pc:spChg>
        <pc:picChg chg="add mod">
          <ac:chgData name="Vinish S" userId="a68afebe86b6ddf7" providerId="LiveId" clId="{B248800A-918C-4334-8A19-0EB1DAE1105C}" dt="2025-04-02T05:12:18.610" v="404" actId="1440"/>
          <ac:picMkLst>
            <pc:docMk/>
            <pc:sldMk cId="2520121434" sldId="269"/>
            <ac:picMk id="2052" creationId="{E6A629C9-DB60-4FF2-16C2-C51AB45F334D}"/>
          </ac:picMkLst>
        </pc:picChg>
        <pc:cxnChg chg="mod">
          <ac:chgData name="Vinish S" userId="a68afebe86b6ddf7" providerId="LiveId" clId="{B248800A-918C-4334-8A19-0EB1DAE1105C}" dt="2025-04-02T04:11:22.344" v="35" actId="1076"/>
          <ac:cxnSpMkLst>
            <pc:docMk/>
            <pc:sldMk cId="2520121434" sldId="269"/>
            <ac:cxnSpMk id="124" creationId="{E9EDB7AD-AAA9-728F-5356-C3C963DABC1E}"/>
          </ac:cxnSpMkLst>
        </pc:cxnChg>
      </pc:sldChg>
      <pc:sldChg chg="del">
        <pc:chgData name="Vinish S" userId="a68afebe86b6ddf7" providerId="LiveId" clId="{B248800A-918C-4334-8A19-0EB1DAE1105C}" dt="2025-04-02T04:23:26.403" v="189" actId="47"/>
        <pc:sldMkLst>
          <pc:docMk/>
          <pc:sldMk cId="1801390057" sldId="270"/>
        </pc:sldMkLst>
      </pc:sldChg>
      <pc:sldChg chg="addSp delSp modSp new add del mod">
        <pc:chgData name="Vinish S" userId="a68afebe86b6ddf7" providerId="LiveId" clId="{B248800A-918C-4334-8A19-0EB1DAE1105C}" dt="2025-04-02T05:08:05.324" v="399" actId="1440"/>
        <pc:sldMkLst>
          <pc:docMk/>
          <pc:sldMk cId="1818918617" sldId="272"/>
        </pc:sldMkLst>
        <pc:spChg chg="add mod">
          <ac:chgData name="Vinish S" userId="a68afebe86b6ddf7" providerId="LiveId" clId="{B248800A-918C-4334-8A19-0EB1DAE1105C}" dt="2025-04-02T04:27:30.192" v="231" actId="20577"/>
          <ac:spMkLst>
            <pc:docMk/>
            <pc:sldMk cId="1818918617" sldId="272"/>
            <ac:spMk id="3" creationId="{BF560302-2860-F347-6141-17B5253F78FD}"/>
          </ac:spMkLst>
        </pc:spChg>
        <pc:spChg chg="add mod">
          <ac:chgData name="Vinish S" userId="a68afebe86b6ddf7" providerId="LiveId" clId="{B248800A-918C-4334-8A19-0EB1DAE1105C}" dt="2025-04-02T05:07:20.874" v="389" actId="14100"/>
          <ac:spMkLst>
            <pc:docMk/>
            <pc:sldMk cId="1818918617" sldId="272"/>
            <ac:spMk id="4" creationId="{75B45620-6F8C-58CD-C1E0-DD4BCDD46004}"/>
          </ac:spMkLst>
        </pc:spChg>
        <pc:picChg chg="add mod">
          <ac:chgData name="Vinish S" userId="a68afebe86b6ddf7" providerId="LiveId" clId="{B248800A-918C-4334-8A19-0EB1DAE1105C}" dt="2025-04-02T05:08:05.324" v="399" actId="1440"/>
          <ac:picMkLst>
            <pc:docMk/>
            <pc:sldMk cId="1818918617" sldId="272"/>
            <ac:picMk id="1028" creationId="{379D787E-F075-D2AE-0D25-FF174E68215C}"/>
          </ac:picMkLst>
        </pc:picChg>
        <pc:cxnChg chg="add mod">
          <ac:chgData name="Vinish S" userId="a68afebe86b6ddf7" providerId="LiveId" clId="{B248800A-918C-4334-8A19-0EB1DAE1105C}" dt="2025-04-02T04:27:23.461" v="220"/>
          <ac:cxnSpMkLst>
            <pc:docMk/>
            <pc:sldMk cId="1818918617" sldId="272"/>
            <ac:cxnSpMk id="2" creationId="{7B974331-8DA6-04E2-2668-B53AE6152603}"/>
          </ac:cxnSpMkLst>
        </pc:cxnChg>
      </pc:sldChg>
      <pc:sldChg chg="del">
        <pc:chgData name="Vinish S" userId="a68afebe86b6ddf7" providerId="LiveId" clId="{B248800A-918C-4334-8A19-0EB1DAE1105C}" dt="2025-04-02T04:23:22.933" v="186" actId="47"/>
        <pc:sldMkLst>
          <pc:docMk/>
          <pc:sldMk cId="2482134139" sldId="272"/>
        </pc:sldMkLst>
      </pc:sldChg>
      <pc:sldChg chg="addSp modSp new mod ord">
        <pc:chgData name="Vinish S" userId="a68afebe86b6ddf7" providerId="LiveId" clId="{B248800A-918C-4334-8A19-0EB1DAE1105C}" dt="2025-04-12T07:16:36.841" v="436" actId="1076"/>
        <pc:sldMkLst>
          <pc:docMk/>
          <pc:sldMk cId="1236271766" sldId="273"/>
        </pc:sldMkLst>
        <pc:spChg chg="add mod">
          <ac:chgData name="Vinish S" userId="a68afebe86b6ddf7" providerId="LiveId" clId="{B248800A-918C-4334-8A19-0EB1DAE1105C}" dt="2025-04-02T05:25:56.974" v="405" actId="1076"/>
          <ac:spMkLst>
            <pc:docMk/>
            <pc:sldMk cId="1236271766" sldId="273"/>
            <ac:spMk id="2" creationId="{0FFD31C3-0A93-E3A2-4A3E-F76467892691}"/>
          </ac:spMkLst>
        </pc:spChg>
        <pc:spChg chg="add mod">
          <ac:chgData name="Vinish S" userId="a68afebe86b6ddf7" providerId="LiveId" clId="{B248800A-918C-4334-8A19-0EB1DAE1105C}" dt="2025-04-02T05:26:05.391" v="406" actId="1076"/>
          <ac:spMkLst>
            <pc:docMk/>
            <pc:sldMk cId="1236271766" sldId="273"/>
            <ac:spMk id="3" creationId="{D49173D2-4339-10CB-9F8A-DB5BBA22FF5B}"/>
          </ac:spMkLst>
        </pc:spChg>
        <pc:spChg chg="add mod">
          <ac:chgData name="Vinish S" userId="a68afebe86b6ddf7" providerId="LiveId" clId="{B248800A-918C-4334-8A19-0EB1DAE1105C}" dt="2025-04-12T07:16:36.841" v="436" actId="1076"/>
          <ac:spMkLst>
            <pc:docMk/>
            <pc:sldMk cId="1236271766" sldId="273"/>
            <ac:spMk id="5" creationId="{9E6E0580-64DA-57AF-56A0-F6EAD90773E8}"/>
          </ac:spMkLst>
        </pc:spChg>
      </pc:sldChg>
      <pc:sldMasterChg chg="del delSldLayout">
        <pc:chgData name="Vinish S" userId="a68afebe86b6ddf7" providerId="LiveId" clId="{B248800A-918C-4334-8A19-0EB1DAE1105C}" dt="2025-04-02T04:09:42.059" v="14"/>
        <pc:sldMasterMkLst>
          <pc:docMk/>
          <pc:sldMasterMk cId="0" sldId="2147483650"/>
        </pc:sldMasterMkLst>
        <pc:sldLayoutChg chg="del">
          <pc:chgData name="Vinish S" userId="a68afebe86b6ddf7" providerId="LiveId" clId="{B248800A-918C-4334-8A19-0EB1DAE1105C}" dt="2025-04-02T04:09:42.059" v="14"/>
          <pc:sldLayoutMkLst>
            <pc:docMk/>
            <pc:sldMasterMk cId="0" sldId="2147483650"/>
            <pc:sldLayoutMk cId="0" sldId="2147483651"/>
          </pc:sldLayoutMkLst>
        </pc:sldLayoutChg>
      </pc:sldMasterChg>
      <pc:sldMasterChg chg="del delSldLayout">
        <pc:chgData name="Vinish S" userId="a68afebe86b6ddf7" providerId="LiveId" clId="{B248800A-918C-4334-8A19-0EB1DAE1105C}" dt="2025-04-02T04:09:42.059" v="14"/>
        <pc:sldMasterMkLst>
          <pc:docMk/>
          <pc:sldMasterMk cId="0" sldId="2147483652"/>
        </pc:sldMasterMkLst>
        <pc:sldLayoutChg chg="del">
          <pc:chgData name="Vinish S" userId="a68afebe86b6ddf7" providerId="LiveId" clId="{B248800A-918C-4334-8A19-0EB1DAE1105C}" dt="2025-04-02T04:09:42.059" v="14"/>
          <pc:sldLayoutMkLst>
            <pc:docMk/>
            <pc:sldMasterMk cId="0" sldId="2147483652"/>
            <pc:sldLayoutMk cId="0" sldId="2147483653"/>
          </pc:sldLayoutMkLst>
        </pc:sldLayoutChg>
      </pc:sldMasterChg>
      <pc:sldMasterChg chg="del delSldLayout">
        <pc:chgData name="Vinish S" userId="a68afebe86b6ddf7" providerId="LiveId" clId="{B248800A-918C-4334-8A19-0EB1DAE1105C}" dt="2025-04-02T04:09:42.059" v="14"/>
        <pc:sldMasterMkLst>
          <pc:docMk/>
          <pc:sldMasterMk cId="0" sldId="2147483654"/>
        </pc:sldMasterMkLst>
        <pc:sldLayoutChg chg="del">
          <pc:chgData name="Vinish S" userId="a68afebe86b6ddf7" providerId="LiveId" clId="{B248800A-918C-4334-8A19-0EB1DAE1105C}" dt="2025-04-02T04:09:42.059" v="14"/>
          <pc:sldLayoutMkLst>
            <pc:docMk/>
            <pc:sldMasterMk cId="0" sldId="2147483654"/>
            <pc:sldLayoutMk cId="0" sldId="2147483655"/>
          </pc:sldLayoutMkLst>
        </pc:sldLayoutChg>
      </pc:sldMasterChg>
      <pc:sldMasterChg chg="del delSldLayout">
        <pc:chgData name="Vinish S" userId="a68afebe86b6ddf7" providerId="LiveId" clId="{B248800A-918C-4334-8A19-0EB1DAE1105C}" dt="2025-04-02T04:09:42.059" v="14"/>
        <pc:sldMasterMkLst>
          <pc:docMk/>
          <pc:sldMasterMk cId="0" sldId="2147483656"/>
        </pc:sldMasterMkLst>
        <pc:sldLayoutChg chg="del">
          <pc:chgData name="Vinish S" userId="a68afebe86b6ddf7" providerId="LiveId" clId="{B248800A-918C-4334-8A19-0EB1DAE1105C}" dt="2025-04-02T04:09:42.059" v="14"/>
          <pc:sldLayoutMkLst>
            <pc:docMk/>
            <pc:sldMasterMk cId="0" sldId="2147483656"/>
            <pc:sldLayoutMk cId="0" sldId="2147483657"/>
          </pc:sldLayoutMkLst>
        </pc:sldLayoutChg>
      </pc:sldMasterChg>
      <pc:sldMasterChg chg="del delSldLayout">
        <pc:chgData name="Vinish S" userId="a68afebe86b6ddf7" providerId="LiveId" clId="{B248800A-918C-4334-8A19-0EB1DAE1105C}" dt="2025-04-02T04:09:42.059" v="14"/>
        <pc:sldMasterMkLst>
          <pc:docMk/>
          <pc:sldMasterMk cId="0" sldId="2147483658"/>
        </pc:sldMasterMkLst>
        <pc:sldLayoutChg chg="del">
          <pc:chgData name="Vinish S" userId="a68afebe86b6ddf7" providerId="LiveId" clId="{B248800A-918C-4334-8A19-0EB1DAE1105C}" dt="2025-04-02T04:09:42.059" v="14"/>
          <pc:sldLayoutMkLst>
            <pc:docMk/>
            <pc:sldMasterMk cId="0" sldId="2147483658"/>
            <pc:sldLayoutMk cId="0" sldId="2147483659"/>
          </pc:sldLayoutMkLst>
        </pc:sldLayoutChg>
      </pc:sldMasterChg>
      <pc:sldMasterChg chg="del delSldLayout">
        <pc:chgData name="Vinish S" userId="a68afebe86b6ddf7" providerId="LiveId" clId="{B248800A-918C-4334-8A19-0EB1DAE1105C}" dt="2025-04-02T04:09:42.059" v="14"/>
        <pc:sldMasterMkLst>
          <pc:docMk/>
          <pc:sldMasterMk cId="0" sldId="2147483662"/>
        </pc:sldMasterMkLst>
        <pc:sldLayoutChg chg="del">
          <pc:chgData name="Vinish S" userId="a68afebe86b6ddf7" providerId="LiveId" clId="{B248800A-918C-4334-8A19-0EB1DAE1105C}" dt="2025-04-02T04:09:42.059" v="14"/>
          <pc:sldLayoutMkLst>
            <pc:docMk/>
            <pc:sldMasterMk cId="0" sldId="2147483662"/>
            <pc:sldLayoutMk cId="0" sldId="2147483663"/>
          </pc:sldLayoutMkLst>
        </pc:sldLayoutChg>
      </pc:sldMasterChg>
      <pc:sldMasterChg chg="del delSldLayout">
        <pc:chgData name="Vinish S" userId="a68afebe86b6ddf7" providerId="LiveId" clId="{B248800A-918C-4334-8A19-0EB1DAE1105C}" dt="2025-04-02T04:09:42.059" v="14"/>
        <pc:sldMasterMkLst>
          <pc:docMk/>
          <pc:sldMasterMk cId="0" sldId="2147483664"/>
        </pc:sldMasterMkLst>
        <pc:sldLayoutChg chg="del">
          <pc:chgData name="Vinish S" userId="a68afebe86b6ddf7" providerId="LiveId" clId="{B248800A-918C-4334-8A19-0EB1DAE1105C}" dt="2025-04-02T04:09:42.059" v="14"/>
          <pc:sldLayoutMkLst>
            <pc:docMk/>
            <pc:sldMasterMk cId="0" sldId="2147483664"/>
            <pc:sldLayoutMk cId="0" sldId="2147483665"/>
          </pc:sldLayoutMkLst>
        </pc:sldLayoutChg>
      </pc:sldMasterChg>
      <pc:sldMasterChg chg="del delSldLayout">
        <pc:chgData name="Vinish S" userId="a68afebe86b6ddf7" providerId="LiveId" clId="{B248800A-918C-4334-8A19-0EB1DAE1105C}" dt="2025-04-02T04:09:42.059" v="14"/>
        <pc:sldMasterMkLst>
          <pc:docMk/>
          <pc:sldMasterMk cId="0" sldId="2147483668"/>
        </pc:sldMasterMkLst>
        <pc:sldLayoutChg chg="del">
          <pc:chgData name="Vinish S" userId="a68afebe86b6ddf7" providerId="LiveId" clId="{B248800A-918C-4334-8A19-0EB1DAE1105C}" dt="2025-04-02T04:09:42.059" v="14"/>
          <pc:sldLayoutMkLst>
            <pc:docMk/>
            <pc:sldMasterMk cId="0" sldId="2147483668"/>
            <pc:sldLayoutMk cId="0" sldId="2147483669"/>
          </pc:sldLayoutMkLst>
        </pc:sldLayoutChg>
      </pc:sldMasterChg>
      <pc:sldMasterChg chg="del delSldLayout">
        <pc:chgData name="Vinish S" userId="a68afebe86b6ddf7" providerId="LiveId" clId="{B248800A-918C-4334-8A19-0EB1DAE1105C}" dt="2025-04-02T04:09:42.059" v="14"/>
        <pc:sldMasterMkLst>
          <pc:docMk/>
          <pc:sldMasterMk cId="0" sldId="2147483672"/>
        </pc:sldMasterMkLst>
        <pc:sldLayoutChg chg="del">
          <pc:chgData name="Vinish S" userId="a68afebe86b6ddf7" providerId="LiveId" clId="{B248800A-918C-4334-8A19-0EB1DAE1105C}" dt="2025-04-02T04:09:42.059" v="14"/>
          <pc:sldLayoutMkLst>
            <pc:docMk/>
            <pc:sldMasterMk cId="0" sldId="2147483672"/>
            <pc:sldLayoutMk cId="0" sldId="2147483673"/>
          </pc:sldLayoutMkLst>
        </pc:sldLayoutChg>
      </pc:sldMasterChg>
      <pc:sldMasterChg chg="del delSldLayout">
        <pc:chgData name="Vinish S" userId="a68afebe86b6ddf7" providerId="LiveId" clId="{B248800A-918C-4334-8A19-0EB1DAE1105C}" dt="2025-04-02T04:09:42.059" v="14"/>
        <pc:sldMasterMkLst>
          <pc:docMk/>
          <pc:sldMasterMk cId="0" sldId="2147483674"/>
        </pc:sldMasterMkLst>
        <pc:sldLayoutChg chg="del">
          <pc:chgData name="Vinish S" userId="a68afebe86b6ddf7" providerId="LiveId" clId="{B248800A-918C-4334-8A19-0EB1DAE1105C}" dt="2025-04-02T04:09:42.059" v="14"/>
          <pc:sldLayoutMkLst>
            <pc:docMk/>
            <pc:sldMasterMk cId="0" sldId="2147483674"/>
            <pc:sldLayoutMk cId="0" sldId="2147483675"/>
          </pc:sldLayoutMkLst>
        </pc:sldLayoutChg>
      </pc:sldMasterChg>
      <pc:sldMasterChg chg="del delSldLayout">
        <pc:chgData name="Vinish S" userId="a68afebe86b6ddf7" providerId="LiveId" clId="{B248800A-918C-4334-8A19-0EB1DAE1105C}" dt="2025-04-02T04:09:42.059" v="14"/>
        <pc:sldMasterMkLst>
          <pc:docMk/>
          <pc:sldMasterMk cId="0" sldId="2147483676"/>
        </pc:sldMasterMkLst>
        <pc:sldLayoutChg chg="del">
          <pc:chgData name="Vinish S" userId="a68afebe86b6ddf7" providerId="LiveId" clId="{B248800A-918C-4334-8A19-0EB1DAE1105C}" dt="2025-04-02T04:09:42.059" v="14"/>
          <pc:sldLayoutMkLst>
            <pc:docMk/>
            <pc:sldMasterMk cId="0" sldId="2147483676"/>
            <pc:sldLayoutMk cId="0" sldId="2147483677"/>
          </pc:sldLayoutMkLst>
        </pc:sldLayoutChg>
      </pc:sldMasterChg>
      <pc:sldMasterChg chg="del delSldLayout">
        <pc:chgData name="Vinish S" userId="a68afebe86b6ddf7" providerId="LiveId" clId="{B248800A-918C-4334-8A19-0EB1DAE1105C}" dt="2025-04-02T04:09:42.059" v="14"/>
        <pc:sldMasterMkLst>
          <pc:docMk/>
          <pc:sldMasterMk cId="0" sldId="2147483678"/>
        </pc:sldMasterMkLst>
        <pc:sldLayoutChg chg="del">
          <pc:chgData name="Vinish S" userId="a68afebe86b6ddf7" providerId="LiveId" clId="{B248800A-918C-4334-8A19-0EB1DAE1105C}" dt="2025-04-02T04:09:42.059" v="14"/>
          <pc:sldLayoutMkLst>
            <pc:docMk/>
            <pc:sldMasterMk cId="0" sldId="2147483678"/>
            <pc:sldLayoutMk cId="0" sldId="2147483679"/>
          </pc:sldLayoutMkLst>
        </pc:sldLayoutChg>
      </pc:sldMasterChg>
      <pc:sldMasterChg chg="del delSldLayout">
        <pc:chgData name="Vinish S" userId="a68afebe86b6ddf7" providerId="LiveId" clId="{B248800A-918C-4334-8A19-0EB1DAE1105C}" dt="2025-04-02T04:09:42.059" v="14"/>
        <pc:sldMasterMkLst>
          <pc:docMk/>
          <pc:sldMasterMk cId="0" sldId="2147483682"/>
        </pc:sldMasterMkLst>
        <pc:sldLayoutChg chg="del">
          <pc:chgData name="Vinish S" userId="a68afebe86b6ddf7" providerId="LiveId" clId="{B248800A-918C-4334-8A19-0EB1DAE1105C}" dt="2025-04-02T04:09:42.059" v="14"/>
          <pc:sldLayoutMkLst>
            <pc:docMk/>
            <pc:sldMasterMk cId="0" sldId="2147483682"/>
            <pc:sldLayoutMk cId="0" sldId="2147483683"/>
          </pc:sldLayoutMkLst>
        </pc:sldLayoutChg>
      </pc:sldMasterChg>
      <pc:sldMasterChg chg="del delSldLayout">
        <pc:chgData name="Vinish S" userId="a68afebe86b6ddf7" providerId="LiveId" clId="{B248800A-918C-4334-8A19-0EB1DAE1105C}" dt="2025-04-02T04:09:42.059" v="14"/>
        <pc:sldMasterMkLst>
          <pc:docMk/>
          <pc:sldMasterMk cId="0" sldId="2147483684"/>
        </pc:sldMasterMkLst>
        <pc:sldLayoutChg chg="del">
          <pc:chgData name="Vinish S" userId="a68afebe86b6ddf7" providerId="LiveId" clId="{B248800A-918C-4334-8A19-0EB1DAE1105C}" dt="2025-04-02T04:09:42.059" v="14"/>
          <pc:sldLayoutMkLst>
            <pc:docMk/>
            <pc:sldMasterMk cId="0" sldId="2147483684"/>
            <pc:sldLayoutMk cId="0" sldId="2147483685"/>
          </pc:sldLayoutMkLst>
        </pc:sldLayoutChg>
      </pc:sldMasterChg>
      <pc:sldMasterChg chg="del delSldLayout">
        <pc:chgData name="Vinish S" userId="a68afebe86b6ddf7" providerId="LiveId" clId="{B248800A-918C-4334-8A19-0EB1DAE1105C}" dt="2025-04-02T04:09:42.059" v="14"/>
        <pc:sldMasterMkLst>
          <pc:docMk/>
          <pc:sldMasterMk cId="0" sldId="2147483686"/>
        </pc:sldMasterMkLst>
        <pc:sldLayoutChg chg="del">
          <pc:chgData name="Vinish S" userId="a68afebe86b6ddf7" providerId="LiveId" clId="{B248800A-918C-4334-8A19-0EB1DAE1105C}" dt="2025-04-02T04:09:42.059" v="14"/>
          <pc:sldLayoutMkLst>
            <pc:docMk/>
            <pc:sldMasterMk cId="0" sldId="2147483686"/>
            <pc:sldLayoutMk cId="0" sldId="2147483687"/>
          </pc:sldLayoutMkLst>
        </pc:sldLayoutChg>
      </pc:sldMasterChg>
      <pc:sldMasterChg chg="del delSldLayout">
        <pc:chgData name="Vinish S" userId="a68afebe86b6ddf7" providerId="LiveId" clId="{B248800A-918C-4334-8A19-0EB1DAE1105C}" dt="2025-04-02T04:09:42.059" v="14"/>
        <pc:sldMasterMkLst>
          <pc:docMk/>
          <pc:sldMasterMk cId="0" sldId="2147483688"/>
        </pc:sldMasterMkLst>
        <pc:sldLayoutChg chg="del">
          <pc:chgData name="Vinish S" userId="a68afebe86b6ddf7" providerId="LiveId" clId="{B248800A-918C-4334-8A19-0EB1DAE1105C}" dt="2025-04-02T04:09:42.059" v="14"/>
          <pc:sldLayoutMkLst>
            <pc:docMk/>
            <pc:sldMasterMk cId="0" sldId="2147483688"/>
            <pc:sldLayoutMk cId="0" sldId="2147483689"/>
          </pc:sldLayoutMkLst>
        </pc:sldLayoutChg>
      </pc:sldMasterChg>
      <pc:sldMasterChg chg="del delSldLayout">
        <pc:chgData name="Vinish S" userId="a68afebe86b6ddf7" providerId="LiveId" clId="{B248800A-918C-4334-8A19-0EB1DAE1105C}" dt="2025-04-02T04:09:42.059" v="14"/>
        <pc:sldMasterMkLst>
          <pc:docMk/>
          <pc:sldMasterMk cId="0" sldId="2147483690"/>
        </pc:sldMasterMkLst>
        <pc:sldLayoutChg chg="del">
          <pc:chgData name="Vinish S" userId="a68afebe86b6ddf7" providerId="LiveId" clId="{B248800A-918C-4334-8A19-0EB1DAE1105C}" dt="2025-04-02T04:09:42.059" v="14"/>
          <pc:sldLayoutMkLst>
            <pc:docMk/>
            <pc:sldMasterMk cId="0" sldId="2147483690"/>
            <pc:sldLayoutMk cId="0" sldId="2147483691"/>
          </pc:sldLayoutMkLst>
        </pc:sldLayoutChg>
      </pc:sldMasterChg>
      <pc:sldMasterChg chg="del delSldLayout">
        <pc:chgData name="Vinish S" userId="a68afebe86b6ddf7" providerId="LiveId" clId="{B248800A-918C-4334-8A19-0EB1DAE1105C}" dt="2025-04-02T04:09:42.059" v="14"/>
        <pc:sldMasterMkLst>
          <pc:docMk/>
          <pc:sldMasterMk cId="0" sldId="2147483692"/>
        </pc:sldMasterMkLst>
        <pc:sldLayoutChg chg="del">
          <pc:chgData name="Vinish S" userId="a68afebe86b6ddf7" providerId="LiveId" clId="{B248800A-918C-4334-8A19-0EB1DAE1105C}" dt="2025-04-02T04:09:42.059" v="14"/>
          <pc:sldLayoutMkLst>
            <pc:docMk/>
            <pc:sldMasterMk cId="0" sldId="2147483692"/>
            <pc:sldLayoutMk cId="0" sldId="2147483693"/>
          </pc:sldLayoutMkLst>
        </pc:sldLayoutChg>
      </pc:sldMasterChg>
      <pc:sldMasterChg chg="del delSldLayout">
        <pc:chgData name="Vinish S" userId="a68afebe86b6ddf7" providerId="LiveId" clId="{B248800A-918C-4334-8A19-0EB1DAE1105C}" dt="2025-04-02T04:09:42.059" v="14"/>
        <pc:sldMasterMkLst>
          <pc:docMk/>
          <pc:sldMasterMk cId="0" sldId="2147483694"/>
        </pc:sldMasterMkLst>
        <pc:sldLayoutChg chg="del">
          <pc:chgData name="Vinish S" userId="a68afebe86b6ddf7" providerId="LiveId" clId="{B248800A-918C-4334-8A19-0EB1DAE1105C}" dt="2025-04-02T04:09:42.059" v="14"/>
          <pc:sldLayoutMkLst>
            <pc:docMk/>
            <pc:sldMasterMk cId="0" sldId="2147483694"/>
            <pc:sldLayoutMk cId="0" sldId="2147483695"/>
          </pc:sldLayoutMkLst>
        </pc:sldLayoutChg>
      </pc:sldMasterChg>
      <pc:sldMasterChg chg="del delSldLayout">
        <pc:chgData name="Vinish S" userId="a68afebe86b6ddf7" providerId="LiveId" clId="{B248800A-918C-4334-8A19-0EB1DAE1105C}" dt="2025-04-02T04:09:42.059" v="14"/>
        <pc:sldMasterMkLst>
          <pc:docMk/>
          <pc:sldMasterMk cId="0" sldId="2147483696"/>
        </pc:sldMasterMkLst>
        <pc:sldLayoutChg chg="del">
          <pc:chgData name="Vinish S" userId="a68afebe86b6ddf7" providerId="LiveId" clId="{B248800A-918C-4334-8A19-0EB1DAE1105C}" dt="2025-04-02T04:09:42.059" v="14"/>
          <pc:sldLayoutMkLst>
            <pc:docMk/>
            <pc:sldMasterMk cId="0" sldId="2147483696"/>
            <pc:sldLayoutMk cId="0" sldId="2147483697"/>
          </pc:sldLayoutMkLst>
        </pc:sldLayoutChg>
      </pc:sldMasterChg>
      <pc:sldMasterChg chg="del delSldLayout">
        <pc:chgData name="Vinish S" userId="a68afebe86b6ddf7" providerId="LiveId" clId="{B248800A-918C-4334-8A19-0EB1DAE1105C}" dt="2025-04-02T04:09:42.059" v="14"/>
        <pc:sldMasterMkLst>
          <pc:docMk/>
          <pc:sldMasterMk cId="0" sldId="2147483698"/>
        </pc:sldMasterMkLst>
        <pc:sldLayoutChg chg="del">
          <pc:chgData name="Vinish S" userId="a68afebe86b6ddf7" providerId="LiveId" clId="{B248800A-918C-4334-8A19-0EB1DAE1105C}" dt="2025-04-02T04:09:42.059" v="14"/>
          <pc:sldLayoutMkLst>
            <pc:docMk/>
            <pc:sldMasterMk cId="0" sldId="2147483698"/>
            <pc:sldLayoutMk cId="0" sldId="2147483699"/>
          </pc:sldLayoutMkLst>
        </pc:sldLayoutChg>
      </pc:sldMasterChg>
      <pc:sldMasterChg chg="del delSldLayout">
        <pc:chgData name="Vinish S" userId="a68afebe86b6ddf7" providerId="LiveId" clId="{B248800A-918C-4334-8A19-0EB1DAE1105C}" dt="2025-04-02T04:09:42.059" v="14"/>
        <pc:sldMasterMkLst>
          <pc:docMk/>
          <pc:sldMasterMk cId="0" sldId="2147483700"/>
        </pc:sldMasterMkLst>
        <pc:sldLayoutChg chg="del">
          <pc:chgData name="Vinish S" userId="a68afebe86b6ddf7" providerId="LiveId" clId="{B248800A-918C-4334-8A19-0EB1DAE1105C}" dt="2025-04-02T04:09:42.059" v="14"/>
          <pc:sldLayoutMkLst>
            <pc:docMk/>
            <pc:sldMasterMk cId="0" sldId="2147483700"/>
            <pc:sldLayoutMk cId="0" sldId="2147483701"/>
          </pc:sldLayoutMkLst>
        </pc:sldLayoutChg>
      </pc:sldMasterChg>
      <pc:sldMasterChg chg="del delSldLayout">
        <pc:chgData name="Vinish S" userId="a68afebe86b6ddf7" providerId="LiveId" clId="{B248800A-918C-4334-8A19-0EB1DAE1105C}" dt="2025-04-02T04:09:42.059" v="14"/>
        <pc:sldMasterMkLst>
          <pc:docMk/>
          <pc:sldMasterMk cId="0" sldId="2147483702"/>
        </pc:sldMasterMkLst>
        <pc:sldLayoutChg chg="del">
          <pc:chgData name="Vinish S" userId="a68afebe86b6ddf7" providerId="LiveId" clId="{B248800A-918C-4334-8A19-0EB1DAE1105C}" dt="2025-04-02T04:09:42.059" v="14"/>
          <pc:sldLayoutMkLst>
            <pc:docMk/>
            <pc:sldMasterMk cId="0" sldId="2147483702"/>
            <pc:sldLayoutMk cId="0" sldId="2147483703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45D0CF-A3BE-4DD3-BF17-DCF938B1C522}" type="datetimeFigureOut">
              <a:rPr lang="en-US" smtClean="0"/>
              <a:t>4/12/2025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183E51-535A-4165-8D3E-4253A7DEE6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6577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2696040" y="608040"/>
            <a:ext cx="5734440" cy="1261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fr-FR" sz="1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3200" b="0" strike="noStrike" spc="-1">
              <a:solidFill>
                <a:srgbClr val="000000"/>
              </a:solidFill>
              <a:latin typeface="OpenSymbo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ONE_COLUMN_TEX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_10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ECTION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9;p2"/>
          <p:cNvGrpSpPr/>
          <p:nvPr/>
        </p:nvGrpSpPr>
        <p:grpSpPr>
          <a:xfrm>
            <a:off x="-1428840" y="-2489040"/>
            <a:ext cx="13306680" cy="9433440"/>
            <a:chOff x="-1428840" y="-2489040"/>
            <a:chExt cx="13306680" cy="9433440"/>
          </a:xfrm>
        </p:grpSpPr>
        <p:pic>
          <p:nvPicPr>
            <p:cNvPr id="7" name="Google Shape;10;p2"/>
            <p:cNvPicPr/>
            <p:nvPr/>
          </p:nvPicPr>
          <p:blipFill>
            <a:blip r:embed="rId3">
              <a:alphaModFix amt="80000"/>
            </a:blip>
            <a:stretch/>
          </p:blipFill>
          <p:spPr>
            <a:xfrm>
              <a:off x="-1428840" y="1344240"/>
              <a:ext cx="5142960" cy="51429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" name="Google Shape;11;p2"/>
            <p:cNvPicPr/>
            <p:nvPr/>
          </p:nvPicPr>
          <p:blipFill>
            <a:blip r:embed="rId3">
              <a:alphaModFix amt="80000"/>
            </a:blip>
            <a:stretch/>
          </p:blipFill>
          <p:spPr>
            <a:xfrm flipH="1">
              <a:off x="6734880" y="1801440"/>
              <a:ext cx="5142960" cy="51429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3" name="Google Shape;12;p2"/>
            <p:cNvPicPr/>
            <p:nvPr/>
          </p:nvPicPr>
          <p:blipFill>
            <a:blip r:embed="rId3">
              <a:alphaModFix amt="80000"/>
            </a:blip>
            <a:stretch/>
          </p:blipFill>
          <p:spPr>
            <a:xfrm rot="10800000">
              <a:off x="4248720" y="-2489040"/>
              <a:ext cx="5142960" cy="514296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713160" y="920520"/>
            <a:ext cx="6838560" cy="17852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fr-FR" sz="65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oogle Shape;99;p16"/>
          <p:cNvGrpSpPr/>
          <p:nvPr/>
        </p:nvGrpSpPr>
        <p:grpSpPr>
          <a:xfrm>
            <a:off x="-397800" y="-3097080"/>
            <a:ext cx="10073520" cy="11778840"/>
            <a:chOff x="-397800" y="-3097080"/>
            <a:chExt cx="10073520" cy="11778840"/>
          </a:xfrm>
        </p:grpSpPr>
        <p:pic>
          <p:nvPicPr>
            <p:cNvPr id="32" name="Google Shape;100;p16"/>
            <p:cNvPicPr/>
            <p:nvPr/>
          </p:nvPicPr>
          <p:blipFill>
            <a:blip r:embed="rId3">
              <a:alphaModFix amt="80000"/>
            </a:blip>
            <a:stretch/>
          </p:blipFill>
          <p:spPr>
            <a:xfrm rot="8100000">
              <a:off x="3467160" y="-2031840"/>
              <a:ext cx="5143320" cy="51433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33" name="Google Shape;101;p16"/>
            <p:cNvPicPr/>
            <p:nvPr/>
          </p:nvPicPr>
          <p:blipFill>
            <a:blip r:embed="rId3">
              <a:alphaModFix amt="80000"/>
            </a:blip>
            <a:stretch/>
          </p:blipFill>
          <p:spPr>
            <a:xfrm rot="2700000" flipH="1">
              <a:off x="667080" y="2472840"/>
              <a:ext cx="5143320" cy="514332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713160" y="448200"/>
            <a:ext cx="2783160" cy="103428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0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5645520" y="822600"/>
            <a:ext cx="3498120" cy="34981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 fontScale="87222" lnSpcReduction="10000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122;p19"/>
          <p:cNvPicPr/>
          <p:nvPr/>
        </p:nvPicPr>
        <p:blipFill>
          <a:blip r:embed="rId3">
            <a:alphaModFix amt="80000"/>
          </a:blip>
          <a:stretch/>
        </p:blipFill>
        <p:spPr>
          <a:xfrm rot="2700000" flipH="1">
            <a:off x="819360" y="1939680"/>
            <a:ext cx="5143320" cy="5143320"/>
          </a:xfrm>
          <a:prstGeom prst="rect">
            <a:avLst/>
          </a:prstGeom>
          <a:ln w="0">
            <a:noFill/>
          </a:ln>
        </p:spPr>
      </p:pic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713160" y="444960"/>
            <a:ext cx="791064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0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713160" y="1281600"/>
            <a:ext cx="7717320" cy="246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2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2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2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2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2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2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2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Google Shape;16;p3"/>
          <p:cNvGrpSpPr/>
          <p:nvPr/>
        </p:nvGrpSpPr>
        <p:grpSpPr>
          <a:xfrm>
            <a:off x="-457200" y="-3469680"/>
            <a:ext cx="10056960" cy="10261440"/>
            <a:chOff x="-457200" y="-3469680"/>
            <a:chExt cx="10056960" cy="10261440"/>
          </a:xfrm>
        </p:grpSpPr>
        <p:pic>
          <p:nvPicPr>
            <p:cNvPr id="54" name="Google Shape;17;p3"/>
            <p:cNvPicPr/>
            <p:nvPr/>
          </p:nvPicPr>
          <p:blipFill>
            <a:blip r:embed="rId3">
              <a:alphaModFix amt="80000"/>
            </a:blip>
            <a:stretch/>
          </p:blipFill>
          <p:spPr>
            <a:xfrm rot="10800000" flipH="1">
              <a:off x="-457200" y="-2031840"/>
              <a:ext cx="5142960" cy="51429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55" name="Google Shape;18;p3"/>
            <p:cNvPicPr/>
            <p:nvPr/>
          </p:nvPicPr>
          <p:blipFill>
            <a:blip r:embed="rId3">
              <a:alphaModFix amt="80000"/>
            </a:blip>
            <a:stretch/>
          </p:blipFill>
          <p:spPr>
            <a:xfrm flipH="1">
              <a:off x="4296240" y="1648800"/>
              <a:ext cx="5142960" cy="51429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56" name="Google Shape;19;p3"/>
            <p:cNvPicPr/>
            <p:nvPr/>
          </p:nvPicPr>
          <p:blipFill>
            <a:blip r:embed="rId3">
              <a:alphaModFix amt="80000"/>
            </a:blip>
            <a:stretch/>
          </p:blipFill>
          <p:spPr>
            <a:xfrm rot="8100000">
              <a:off x="3391200" y="-2404440"/>
              <a:ext cx="5143320" cy="514332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713160" y="2695680"/>
            <a:ext cx="6923880" cy="11077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60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58" name="PlaceHolder 2"/>
          <p:cNvSpPr>
            <a:spLocks noGrp="1"/>
          </p:cNvSpPr>
          <p:nvPr>
            <p:ph type="title"/>
          </p:nvPr>
        </p:nvSpPr>
        <p:spPr>
          <a:xfrm>
            <a:off x="7142040" y="1263240"/>
            <a:ext cx="1288440" cy="11077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 algn="r">
              <a:lnSpc>
                <a:spcPct val="100000"/>
              </a:lnSpc>
              <a:buNone/>
            </a:pPr>
            <a:r>
              <a:rPr lang="fr-FR" sz="6000" b="1" strike="noStrike" spc="-1">
                <a:solidFill>
                  <a:schemeClr val="dk1"/>
                </a:solidFill>
                <a:latin typeface="Inter Tight"/>
                <a:ea typeface="Inter Tight"/>
              </a:rPr>
              <a:t>xx%</a:t>
            </a:r>
            <a:endParaRPr lang="fr-FR" sz="60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0FFD31C3-0A93-E3A2-4A3E-F76467892691}"/>
              </a:ext>
            </a:extLst>
          </p:cNvPr>
          <p:cNvSpPr/>
          <p:nvPr/>
        </p:nvSpPr>
        <p:spPr>
          <a:xfrm>
            <a:off x="2740599" y="1801739"/>
            <a:ext cx="3662802" cy="8769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600"/>
              </a:lnSpc>
              <a:buNone/>
            </a:pPr>
            <a:r>
              <a:rPr lang="en-US" sz="3600" b="1" dirty="0">
                <a:solidFill>
                  <a:srgbClr val="002060"/>
                </a:solidFill>
                <a:latin typeface="Barlow Bold"/>
                <a:ea typeface="Barlow Bold" pitchFamily="34" charset="-122"/>
                <a:cs typeface="Barlow Bold" pitchFamily="34" charset="-120"/>
              </a:rPr>
              <a:t>ASSESSMENT</a:t>
            </a:r>
            <a:endParaRPr lang="en-US" sz="3600" dirty="0">
              <a:solidFill>
                <a:srgbClr val="002060"/>
              </a:solidFill>
            </a:endParaRPr>
          </a:p>
        </p:txBody>
      </p:sp>
      <p:sp>
        <p:nvSpPr>
          <p:cNvPr id="3" name="Text 3">
            <a:extLst>
              <a:ext uri="{FF2B5EF4-FFF2-40B4-BE49-F238E27FC236}">
                <a16:creationId xmlns:a16="http://schemas.microsoft.com/office/drawing/2014/main" id="{D49173D2-4339-10CB-9F8A-DB5BBA22FF5B}"/>
              </a:ext>
            </a:extLst>
          </p:cNvPr>
          <p:cNvSpPr/>
          <p:nvPr/>
        </p:nvSpPr>
        <p:spPr>
          <a:xfrm>
            <a:off x="5356059" y="2464843"/>
            <a:ext cx="680308" cy="2138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200" dirty="0">
                <a:latin typeface="Bahnschrift" panose="020B0502040204020203" pitchFamily="34" charset="0"/>
              </a:rPr>
              <a:t>01-04-25</a:t>
            </a:r>
            <a:endParaRPr lang="en-US" sz="1200" dirty="0">
              <a:solidFill>
                <a:srgbClr val="002060"/>
              </a:solidFill>
              <a:latin typeface="Bahnschrift" panose="020B05020402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6E0580-64DA-57AF-56A0-F6EAD90773E8}"/>
              </a:ext>
            </a:extLst>
          </p:cNvPr>
          <p:cNvSpPr txBox="1"/>
          <p:nvPr/>
        </p:nvSpPr>
        <p:spPr>
          <a:xfrm>
            <a:off x="7335078" y="4761707"/>
            <a:ext cx="165983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800" dirty="0">
                <a:solidFill>
                  <a:schemeClr val="bg1">
                    <a:lumMod val="25000"/>
                  </a:schemeClr>
                </a:solidFill>
              </a:rPr>
              <a:t>Presented by S. Vinish</a:t>
            </a:r>
          </a:p>
        </p:txBody>
      </p:sp>
    </p:spTree>
    <p:extLst>
      <p:ext uri="{BB962C8B-B14F-4D97-AF65-F5344CB8AC3E}">
        <p14:creationId xmlns:p14="http://schemas.microsoft.com/office/powerpoint/2010/main" val="12362717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DAE519-A68E-4C20-A2BE-45CC58378E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4DC5F777-E7E7-3991-1F47-EEE70877B6BE}"/>
              </a:ext>
            </a:extLst>
          </p:cNvPr>
          <p:cNvSpPr/>
          <p:nvPr/>
        </p:nvSpPr>
        <p:spPr>
          <a:xfrm>
            <a:off x="1054972" y="1256683"/>
            <a:ext cx="7034056" cy="23053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600"/>
              </a:lnSpc>
              <a:buNone/>
            </a:pPr>
            <a:r>
              <a:rPr lang="en-US" sz="3200" b="1" dirty="0">
                <a:solidFill>
                  <a:srgbClr val="002060"/>
                </a:solidFill>
                <a:latin typeface="Barlow Bold"/>
                <a:ea typeface="Barlow Bold" pitchFamily="34" charset="-122"/>
                <a:cs typeface="Barlow Bold" pitchFamily="34" charset="-120"/>
              </a:rPr>
              <a:t>When will we create RFC</a:t>
            </a:r>
            <a:r>
              <a:rPr lang="en-US" sz="3200" b="1" dirty="0">
                <a:solidFill>
                  <a:srgbClr val="002060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 Conversions Between Unicode and Non-Unicode SAP Systems?</a:t>
            </a:r>
            <a:endParaRPr lang="en-US" sz="32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31084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Google Shape;201;p31">
            <a:extLst>
              <a:ext uri="{FF2B5EF4-FFF2-40B4-BE49-F238E27FC236}">
                <a16:creationId xmlns:a16="http://schemas.microsoft.com/office/drawing/2014/main" id="{7B974331-8DA6-04E2-2668-B53AE6152603}"/>
              </a:ext>
            </a:extLst>
          </p:cNvPr>
          <p:cNvCxnSpPr>
            <a:cxnSpLocks/>
          </p:cNvCxnSpPr>
          <p:nvPr/>
        </p:nvCxnSpPr>
        <p:spPr>
          <a:xfrm>
            <a:off x="0" y="1369322"/>
            <a:ext cx="4012629" cy="336"/>
          </a:xfrm>
          <a:prstGeom prst="straightConnector1">
            <a:avLst/>
          </a:prstGeom>
          <a:ln w="9525">
            <a:solidFill>
              <a:srgbClr val="152C33"/>
            </a:solidFill>
            <a:round/>
          </a:ln>
        </p:spPr>
      </p:cxnSp>
      <p:sp>
        <p:nvSpPr>
          <p:cNvPr id="3" name="Text 0">
            <a:extLst>
              <a:ext uri="{FF2B5EF4-FFF2-40B4-BE49-F238E27FC236}">
                <a16:creationId xmlns:a16="http://schemas.microsoft.com/office/drawing/2014/main" id="{BF560302-2860-F347-6141-17B5253F78FD}"/>
              </a:ext>
            </a:extLst>
          </p:cNvPr>
          <p:cNvSpPr/>
          <p:nvPr/>
        </p:nvSpPr>
        <p:spPr>
          <a:xfrm>
            <a:off x="372230" y="491736"/>
            <a:ext cx="7857370" cy="8775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2400" b="1" dirty="0">
                <a:solidFill>
                  <a:srgbClr val="002060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What is RFC</a:t>
            </a:r>
            <a:endParaRPr lang="en-US" sz="2400" dirty="0">
              <a:solidFill>
                <a:srgbClr val="002060"/>
              </a:solidFill>
            </a:endParaRPr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75B45620-6F8C-58CD-C1E0-DD4BCDD46004}"/>
              </a:ext>
            </a:extLst>
          </p:cNvPr>
          <p:cNvSpPr/>
          <p:nvPr/>
        </p:nvSpPr>
        <p:spPr>
          <a:xfrm>
            <a:off x="976214" y="2246908"/>
            <a:ext cx="4245143" cy="11787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 algn="l">
              <a:buFont typeface="Wingdings" panose="05000000000000000000" pitchFamily="2" charset="2"/>
              <a:buChar char="q"/>
            </a:pPr>
            <a:r>
              <a:rPr lang="en-US" sz="1400" dirty="0">
                <a:solidFill>
                  <a:schemeClr val="bg1">
                    <a:lumMod val="10000"/>
                  </a:schemeClr>
                </a:solidFill>
                <a:latin typeface="Bahnschrift" panose="020B0502040204020203" pitchFamily="34" charset="0"/>
              </a:rPr>
              <a:t>Remote function call – RFC.</a:t>
            </a:r>
          </a:p>
          <a:p>
            <a:pPr marL="285750" indent="-285750" algn="l">
              <a:buFont typeface="Wingdings" panose="05000000000000000000" pitchFamily="2" charset="2"/>
              <a:buChar char="q"/>
            </a:pPr>
            <a:r>
              <a:rPr lang="en-US" sz="1400" dirty="0">
                <a:solidFill>
                  <a:schemeClr val="bg1">
                    <a:lumMod val="10000"/>
                  </a:schemeClr>
                </a:solidFill>
                <a:latin typeface="Bahnschrift" panose="020B0502040204020203" pitchFamily="34" charset="0"/>
              </a:rPr>
              <a:t>It is a commonly used mechanism in SAP for communication between different systems.</a:t>
            </a:r>
          </a:p>
          <a:p>
            <a:pPr marL="285750" indent="-285750" algn="l">
              <a:buFont typeface="Wingdings" panose="05000000000000000000" pitchFamily="2" charset="2"/>
              <a:buChar char="q"/>
            </a:pPr>
            <a:r>
              <a:rPr lang="en-US" sz="1400" dirty="0">
                <a:solidFill>
                  <a:schemeClr val="bg1">
                    <a:lumMod val="10000"/>
                  </a:schemeClr>
                </a:solidFill>
                <a:latin typeface="Bahnschrift" panose="020B0502040204020203" pitchFamily="34" charset="0"/>
              </a:rPr>
              <a:t>By using SM59 T-Code, we can create the RFC Connection.</a:t>
            </a:r>
          </a:p>
        </p:txBody>
      </p:sp>
      <p:pic>
        <p:nvPicPr>
          <p:cNvPr id="1028" name="Picture 4" descr="Types of Remote Function call in sap (RFC) - YouTube">
            <a:extLst>
              <a:ext uri="{FF2B5EF4-FFF2-40B4-BE49-F238E27FC236}">
                <a16:creationId xmlns:a16="http://schemas.microsoft.com/office/drawing/2014/main" id="{379D787E-F075-D2AE-0D25-FF174E6821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96" t="23285" r="28478"/>
          <a:stretch/>
        </p:blipFill>
        <p:spPr bwMode="auto">
          <a:xfrm>
            <a:off x="6036364" y="1378890"/>
            <a:ext cx="1854439" cy="186855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89186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453C27-3AE9-5E5D-D307-29D7F98770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4" name="Google Shape;201;p31">
            <a:extLst>
              <a:ext uri="{FF2B5EF4-FFF2-40B4-BE49-F238E27FC236}">
                <a16:creationId xmlns:a16="http://schemas.microsoft.com/office/drawing/2014/main" id="{E9EDB7AD-AAA9-728F-5356-C3C963DABC1E}"/>
              </a:ext>
            </a:extLst>
          </p:cNvPr>
          <p:cNvCxnSpPr>
            <a:cxnSpLocks/>
          </p:cNvCxnSpPr>
          <p:nvPr/>
        </p:nvCxnSpPr>
        <p:spPr>
          <a:xfrm>
            <a:off x="0" y="1369322"/>
            <a:ext cx="4012629" cy="336"/>
          </a:xfrm>
          <a:prstGeom prst="straightConnector1">
            <a:avLst/>
          </a:prstGeom>
          <a:ln w="9525">
            <a:solidFill>
              <a:srgbClr val="152C33"/>
            </a:solidFill>
            <a:round/>
          </a:ln>
        </p:spPr>
      </p:cxnSp>
      <p:sp>
        <p:nvSpPr>
          <p:cNvPr id="6" name="Text 0">
            <a:extLst>
              <a:ext uri="{FF2B5EF4-FFF2-40B4-BE49-F238E27FC236}">
                <a16:creationId xmlns:a16="http://schemas.microsoft.com/office/drawing/2014/main" id="{946D01D8-DB74-F684-BAD8-9E099B665D6D}"/>
              </a:ext>
            </a:extLst>
          </p:cNvPr>
          <p:cNvSpPr/>
          <p:nvPr/>
        </p:nvSpPr>
        <p:spPr>
          <a:xfrm>
            <a:off x="372230" y="491736"/>
            <a:ext cx="7857370" cy="8775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2400" b="1" dirty="0">
                <a:solidFill>
                  <a:srgbClr val="002060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Understanding Unicode and Non-Unicode SAP Systems</a:t>
            </a:r>
            <a:endParaRPr lang="en-US" sz="2400" dirty="0">
              <a:solidFill>
                <a:srgbClr val="002060"/>
              </a:solidFill>
            </a:endParaRPr>
          </a:p>
        </p:txBody>
      </p:sp>
      <p:sp>
        <p:nvSpPr>
          <p:cNvPr id="7" name="Text 1">
            <a:extLst>
              <a:ext uri="{FF2B5EF4-FFF2-40B4-BE49-F238E27FC236}">
                <a16:creationId xmlns:a16="http://schemas.microsoft.com/office/drawing/2014/main" id="{6F404A11-D9B5-3F53-3D4B-6F4262E31876}"/>
              </a:ext>
            </a:extLst>
          </p:cNvPr>
          <p:cNvSpPr/>
          <p:nvPr/>
        </p:nvSpPr>
        <p:spPr>
          <a:xfrm>
            <a:off x="976214" y="1738093"/>
            <a:ext cx="2109843" cy="4145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600" b="1" dirty="0">
                <a:solidFill>
                  <a:srgbClr val="002060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Non-Unicode Systems</a:t>
            </a:r>
            <a:endParaRPr lang="en-US" sz="1600" dirty="0">
              <a:solidFill>
                <a:srgbClr val="002060"/>
              </a:solidFill>
            </a:endParaRPr>
          </a:p>
        </p:txBody>
      </p:sp>
      <p:sp>
        <p:nvSpPr>
          <p:cNvPr id="8" name="Text 2">
            <a:extLst>
              <a:ext uri="{FF2B5EF4-FFF2-40B4-BE49-F238E27FC236}">
                <a16:creationId xmlns:a16="http://schemas.microsoft.com/office/drawing/2014/main" id="{CC2B98B5-BFB4-E79C-E538-0ACF67CD7140}"/>
              </a:ext>
            </a:extLst>
          </p:cNvPr>
          <p:cNvSpPr/>
          <p:nvPr/>
        </p:nvSpPr>
        <p:spPr>
          <a:xfrm>
            <a:off x="976214" y="2246908"/>
            <a:ext cx="3324701" cy="6397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400" dirty="0">
                <a:latin typeface="Bahnschrift" panose="020B0502040204020203" pitchFamily="34" charset="0"/>
              </a:rPr>
              <a:t>Uses </a:t>
            </a:r>
            <a:r>
              <a:rPr lang="en-US" sz="1400" b="1" dirty="0">
                <a:latin typeface="Bahnschrift" panose="020B0502040204020203" pitchFamily="34" charset="0"/>
              </a:rPr>
              <a:t>single code page</a:t>
            </a:r>
            <a:r>
              <a:rPr lang="en-US" sz="1400" dirty="0">
                <a:latin typeface="Bahnschrift" panose="020B0502040204020203" pitchFamily="34" charset="0"/>
              </a:rPr>
              <a:t> per system, limiting language support.</a:t>
            </a:r>
            <a:endParaRPr lang="en-US" sz="1400" dirty="0">
              <a:solidFill>
                <a:srgbClr val="002060"/>
              </a:solidFill>
              <a:latin typeface="Bahnschrift" panose="020B0502040204020203" pitchFamily="34" charset="0"/>
            </a:endParaRPr>
          </a:p>
        </p:txBody>
      </p:sp>
      <p:sp>
        <p:nvSpPr>
          <p:cNvPr id="9" name="Text 3">
            <a:extLst>
              <a:ext uri="{FF2B5EF4-FFF2-40B4-BE49-F238E27FC236}">
                <a16:creationId xmlns:a16="http://schemas.microsoft.com/office/drawing/2014/main" id="{DC224D18-8365-8C34-68CB-3598B651673B}"/>
              </a:ext>
            </a:extLst>
          </p:cNvPr>
          <p:cNvSpPr/>
          <p:nvPr/>
        </p:nvSpPr>
        <p:spPr>
          <a:xfrm>
            <a:off x="976214" y="3072726"/>
            <a:ext cx="3324701" cy="4269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400" dirty="0">
                <a:latin typeface="Bahnschrift" panose="020B0502040204020203" pitchFamily="34" charset="0"/>
              </a:rPr>
              <a:t>Supports </a:t>
            </a:r>
            <a:r>
              <a:rPr lang="en-US" sz="1400" b="1" dirty="0">
                <a:latin typeface="Bahnschrift" panose="020B0502040204020203" pitchFamily="34" charset="0"/>
              </a:rPr>
              <a:t>only one language family</a:t>
            </a:r>
            <a:r>
              <a:rPr lang="en-US" sz="1400" dirty="0">
                <a:latin typeface="Bahnschrift" panose="020B0502040204020203" pitchFamily="34" charset="0"/>
              </a:rPr>
              <a:t> per system (e.g., Latin-1 or Cyrillic).</a:t>
            </a:r>
            <a:endParaRPr lang="en-US" sz="1400" dirty="0">
              <a:solidFill>
                <a:srgbClr val="002060"/>
              </a:solidFill>
              <a:latin typeface="Bahnschrift" panose="020B0502040204020203" pitchFamily="34" charset="0"/>
            </a:endParaRPr>
          </a:p>
        </p:txBody>
      </p:sp>
      <p:sp>
        <p:nvSpPr>
          <p:cNvPr id="10" name="Text 4">
            <a:extLst>
              <a:ext uri="{FF2B5EF4-FFF2-40B4-BE49-F238E27FC236}">
                <a16:creationId xmlns:a16="http://schemas.microsoft.com/office/drawing/2014/main" id="{8888C4B0-8FC7-C640-3C9C-DB59C576827A}"/>
              </a:ext>
            </a:extLst>
          </p:cNvPr>
          <p:cNvSpPr/>
          <p:nvPr/>
        </p:nvSpPr>
        <p:spPr>
          <a:xfrm>
            <a:off x="4711860" y="1665872"/>
            <a:ext cx="2109843" cy="4145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600" b="1" dirty="0">
                <a:solidFill>
                  <a:srgbClr val="002060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Unicode Systems</a:t>
            </a:r>
            <a:endParaRPr lang="en-US" sz="1600" dirty="0">
              <a:solidFill>
                <a:srgbClr val="002060"/>
              </a:solidFill>
            </a:endParaRPr>
          </a:p>
        </p:txBody>
      </p:sp>
      <p:sp>
        <p:nvSpPr>
          <p:cNvPr id="11" name="Text 5">
            <a:extLst>
              <a:ext uri="{FF2B5EF4-FFF2-40B4-BE49-F238E27FC236}">
                <a16:creationId xmlns:a16="http://schemas.microsoft.com/office/drawing/2014/main" id="{2B1A469A-8013-7E40-92C3-D9B2CE8ACF7F}"/>
              </a:ext>
            </a:extLst>
          </p:cNvPr>
          <p:cNvSpPr/>
          <p:nvPr/>
        </p:nvSpPr>
        <p:spPr>
          <a:xfrm>
            <a:off x="4711860" y="2187500"/>
            <a:ext cx="3324701" cy="6403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400" dirty="0">
                <a:latin typeface="Bahnschrift" panose="020B0502040204020203" pitchFamily="34" charset="0"/>
              </a:rPr>
              <a:t>Uses </a:t>
            </a:r>
            <a:r>
              <a:rPr lang="en-US" sz="1400" b="1" dirty="0">
                <a:latin typeface="Bahnschrift" panose="020B0502040204020203" pitchFamily="34" charset="0"/>
              </a:rPr>
              <a:t>Unicode (UTF-8, UTF-16, UTF-32)</a:t>
            </a:r>
            <a:r>
              <a:rPr lang="en-US" sz="1400" dirty="0">
                <a:latin typeface="Bahnschrift" panose="020B0502040204020203" pitchFamily="34" charset="0"/>
              </a:rPr>
              <a:t>, which supports multiple languages in a single system.</a:t>
            </a:r>
            <a:endParaRPr lang="en-US" sz="1400" dirty="0">
              <a:solidFill>
                <a:srgbClr val="002060"/>
              </a:solidFill>
              <a:latin typeface="Bahnschrift" panose="020B0502040204020203" pitchFamily="34" charset="0"/>
            </a:endParaRPr>
          </a:p>
        </p:txBody>
      </p:sp>
      <p:sp>
        <p:nvSpPr>
          <p:cNvPr id="12" name="Text 6">
            <a:extLst>
              <a:ext uri="{FF2B5EF4-FFF2-40B4-BE49-F238E27FC236}">
                <a16:creationId xmlns:a16="http://schemas.microsoft.com/office/drawing/2014/main" id="{2A26B783-C6DA-16DD-BE81-4EE9FC618CFE}"/>
              </a:ext>
            </a:extLst>
          </p:cNvPr>
          <p:cNvSpPr/>
          <p:nvPr/>
        </p:nvSpPr>
        <p:spPr>
          <a:xfrm>
            <a:off x="4759628" y="3075148"/>
            <a:ext cx="3324701" cy="4269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400" dirty="0">
                <a:latin typeface="Bahnschrift" panose="020B0502040204020203" pitchFamily="34" charset="0"/>
              </a:rPr>
              <a:t>Supports </a:t>
            </a:r>
            <a:r>
              <a:rPr lang="en-US" sz="1400" b="1" dirty="0">
                <a:latin typeface="Bahnschrift" panose="020B0502040204020203" pitchFamily="34" charset="0"/>
              </a:rPr>
              <a:t>all languages</a:t>
            </a:r>
            <a:r>
              <a:rPr lang="en-US" sz="1400" dirty="0">
                <a:latin typeface="Bahnschrift" panose="020B0502040204020203" pitchFamily="34" charset="0"/>
              </a:rPr>
              <a:t> (e.g., English, Chinese, Japanese, Arabic) in a single system.</a:t>
            </a:r>
            <a:endParaRPr lang="en-US" sz="1400" dirty="0">
              <a:solidFill>
                <a:srgbClr val="002060"/>
              </a:solidFill>
              <a:latin typeface="Bahnschrift" panose="020B0502040204020203" pitchFamily="34" charset="0"/>
            </a:endParaRPr>
          </a:p>
        </p:txBody>
      </p:sp>
      <p:pic>
        <p:nvPicPr>
          <p:cNvPr id="2052" name="Picture 4" descr="Unicode - Wikipedia">
            <a:extLst>
              <a:ext uri="{FF2B5EF4-FFF2-40B4-BE49-F238E27FC236}">
                <a16:creationId xmlns:a16="http://schemas.microsoft.com/office/drawing/2014/main" id="{E6A629C9-DB60-4FF2-16C2-C51AB45F33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3943" y="663399"/>
            <a:ext cx="457887" cy="54946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01214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529995" y="619785"/>
            <a:ext cx="7958912" cy="60903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rm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400" b="1" dirty="0">
                <a:solidFill>
                  <a:srgbClr val="002060"/>
                </a:solidFill>
                <a:latin typeface="Barlow Bold"/>
              </a:rPr>
              <a:t>1. Upgrading from Non-Unicode to Unicode SAP System</a:t>
            </a:r>
            <a:endParaRPr lang="fr-FR" sz="2400" b="1" strike="noStrike" spc="-1" dirty="0">
              <a:solidFill>
                <a:srgbClr val="002060"/>
              </a:solidFill>
              <a:latin typeface="Barlow Bold"/>
            </a:endParaRPr>
          </a:p>
        </p:txBody>
      </p:sp>
      <p:sp>
        <p:nvSpPr>
          <p:cNvPr id="123" name="PlaceHolder 2"/>
          <p:cNvSpPr>
            <a:spLocks noGrp="1"/>
          </p:cNvSpPr>
          <p:nvPr>
            <p:ph type="subTitle"/>
          </p:nvPr>
        </p:nvSpPr>
        <p:spPr>
          <a:xfrm>
            <a:off x="991482" y="1873289"/>
            <a:ext cx="6869627" cy="2589527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lstStyle/>
          <a:p>
            <a:pPr marL="171450" indent="-171450">
              <a:lnSpc>
                <a:spcPct val="100000"/>
              </a:lnSpc>
              <a:buFont typeface="Wingdings" panose="05000000000000000000" pitchFamily="2" charset="2"/>
              <a:buChar char="q"/>
              <a:tabLst>
                <a:tab pos="0" algn="l"/>
              </a:tabLst>
            </a:pPr>
            <a:r>
              <a:rPr lang="en-US" sz="1400" b="0" strike="noStrike" spc="-1" dirty="0">
                <a:solidFill>
                  <a:schemeClr val="dk1"/>
                </a:solidFill>
                <a:latin typeface="Bahnschrift" panose="020B0502040204020203" pitchFamily="34" charset="0"/>
                <a:ea typeface="Lato"/>
              </a:rPr>
              <a:t>During an SAP Unicode conversion project, there may be a temporary need for communication between the old Non-Unicode system and the newly upgraded Unicode system.</a:t>
            </a:r>
          </a:p>
          <a:p>
            <a:pPr marL="171450" indent="-171450">
              <a:lnSpc>
                <a:spcPct val="100000"/>
              </a:lnSpc>
              <a:buFont typeface="Wingdings" panose="05000000000000000000" pitchFamily="2" charset="2"/>
              <a:buChar char="q"/>
              <a:tabLst>
                <a:tab pos="0" algn="l"/>
              </a:tabLst>
            </a:pPr>
            <a:endParaRPr lang="en-US" sz="1400" b="0" strike="noStrike" spc="-1" dirty="0">
              <a:solidFill>
                <a:schemeClr val="dk1"/>
              </a:solidFill>
              <a:latin typeface="Bahnschrift" panose="020B0502040204020203" pitchFamily="34" charset="0"/>
              <a:ea typeface="Lato"/>
            </a:endParaRPr>
          </a:p>
          <a:p>
            <a:pPr marL="171450" indent="-171450">
              <a:lnSpc>
                <a:spcPct val="100000"/>
              </a:lnSpc>
              <a:buFont typeface="Wingdings" panose="05000000000000000000" pitchFamily="2" charset="2"/>
              <a:buChar char="q"/>
              <a:tabLst>
                <a:tab pos="0" algn="l"/>
              </a:tabLst>
            </a:pPr>
            <a:r>
              <a:rPr lang="en-US" sz="1400" b="1" strike="noStrike" spc="-1" dirty="0">
                <a:solidFill>
                  <a:schemeClr val="dk1"/>
                </a:solidFill>
                <a:latin typeface="Bahnschrift" panose="020B0502040204020203" pitchFamily="34" charset="0"/>
                <a:ea typeface="Lato"/>
              </a:rPr>
              <a:t>Example</a:t>
            </a:r>
            <a:r>
              <a:rPr lang="en-US" sz="1400" b="0" strike="noStrike" spc="-1" dirty="0">
                <a:solidFill>
                  <a:schemeClr val="dk1"/>
                </a:solidFill>
                <a:latin typeface="Bahnschrift" panose="020B0502040204020203" pitchFamily="34" charset="0"/>
                <a:ea typeface="Lato"/>
              </a:rPr>
              <a:t>: A company is migrating its SAP ERP system to Unicode while keeping legacy non-Unicode SAP applications running during the transition.</a:t>
            </a:r>
            <a:endParaRPr lang="en-US" sz="1400" b="0" strike="noStrike" spc="-1" dirty="0">
              <a:solidFill>
                <a:srgbClr val="000000"/>
              </a:solidFill>
              <a:latin typeface="Bahnschrift" panose="020B0502040204020203" pitchFamily="34" charset="0"/>
            </a:endParaRPr>
          </a:p>
        </p:txBody>
      </p:sp>
      <p:cxnSp>
        <p:nvCxnSpPr>
          <p:cNvPr id="124" name="Google Shape;201;p31"/>
          <p:cNvCxnSpPr>
            <a:cxnSpLocks/>
          </p:cNvCxnSpPr>
          <p:nvPr/>
        </p:nvCxnSpPr>
        <p:spPr>
          <a:xfrm>
            <a:off x="0" y="1410480"/>
            <a:ext cx="3855493" cy="0"/>
          </a:xfrm>
          <a:prstGeom prst="straightConnector1">
            <a:avLst/>
          </a:prstGeom>
          <a:ln w="9525">
            <a:solidFill>
              <a:srgbClr val="152C33"/>
            </a:solidFill>
            <a:round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714239" y="632040"/>
            <a:ext cx="7654509" cy="660047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 fontScale="90000"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400" b="1" dirty="0">
                <a:solidFill>
                  <a:srgbClr val="002060"/>
                </a:solidFill>
                <a:latin typeface="Barlow Bold"/>
              </a:rPr>
              <a:t>2. Communication Between Legacy &amp; New SAP Systems</a:t>
            </a:r>
            <a:endParaRPr lang="fr-FR" sz="2400" b="1" strike="noStrike" spc="-1" dirty="0">
              <a:solidFill>
                <a:srgbClr val="002060"/>
              </a:solidFill>
              <a:latin typeface="Barlow Bold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 type="subTitle"/>
          </p:nvPr>
        </p:nvSpPr>
        <p:spPr>
          <a:xfrm>
            <a:off x="1184691" y="1829922"/>
            <a:ext cx="6541325" cy="25999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lstStyle/>
          <a:p>
            <a:pPr marL="400050" indent="-171450">
              <a:lnSpc>
                <a:spcPct val="150000"/>
              </a:lnSpc>
              <a:buFont typeface="Wingdings" panose="05000000000000000000" pitchFamily="2" charset="2"/>
              <a:buChar char="Ø"/>
              <a:tabLst>
                <a:tab pos="0" algn="l"/>
              </a:tabLst>
            </a:pPr>
            <a:r>
              <a:rPr lang="en-US" sz="1400" dirty="0">
                <a:latin typeface="Bahnschrift" panose="020B0502040204020203" pitchFamily="34" charset="0"/>
              </a:rPr>
              <a:t>If an older SAP ECC (Non-Unicode) system needs to exchange data with a Unicode-enabled S/4HANA system.</a:t>
            </a:r>
          </a:p>
          <a:p>
            <a:pPr marL="400050" indent="-171450">
              <a:lnSpc>
                <a:spcPct val="150000"/>
              </a:lnSpc>
              <a:buFont typeface="Wingdings" panose="05000000000000000000" pitchFamily="2" charset="2"/>
              <a:buChar char="Ø"/>
              <a:tabLst>
                <a:tab pos="0" algn="l"/>
              </a:tabLst>
            </a:pPr>
            <a:r>
              <a:rPr lang="en-US" sz="1400" b="1" dirty="0">
                <a:latin typeface="Bahnschrift" panose="020B0502040204020203" pitchFamily="34" charset="0"/>
              </a:rPr>
              <a:t>Example</a:t>
            </a:r>
            <a:r>
              <a:rPr lang="en-US" sz="1400" dirty="0">
                <a:latin typeface="Bahnschrift" panose="020B0502040204020203" pitchFamily="34" charset="0"/>
              </a:rPr>
              <a:t>: A manufacturing company uses SAP ECC 6.0 (Non-Unicode) but integrates with SAP S/4HANA (Unicode) for financial reporting.</a:t>
            </a:r>
            <a:endParaRPr lang="en-US" sz="2000" b="0" strike="noStrike" spc="-1" dirty="0">
              <a:solidFill>
                <a:srgbClr val="000000"/>
              </a:solidFill>
              <a:latin typeface="Bahnschrift" panose="020B0502040204020203" pitchFamily="34" charset="0"/>
            </a:endParaRPr>
          </a:p>
        </p:txBody>
      </p:sp>
      <p:cxnSp>
        <p:nvCxnSpPr>
          <p:cNvPr id="3" name="Google Shape;201;p31">
            <a:extLst>
              <a:ext uri="{FF2B5EF4-FFF2-40B4-BE49-F238E27FC236}">
                <a16:creationId xmlns:a16="http://schemas.microsoft.com/office/drawing/2014/main" id="{2B8E0403-AD21-7326-2B74-E8257D0F4B5E}"/>
              </a:ext>
            </a:extLst>
          </p:cNvPr>
          <p:cNvCxnSpPr>
            <a:cxnSpLocks/>
          </p:cNvCxnSpPr>
          <p:nvPr/>
        </p:nvCxnSpPr>
        <p:spPr>
          <a:xfrm>
            <a:off x="0" y="1410480"/>
            <a:ext cx="3855493" cy="0"/>
          </a:xfrm>
          <a:prstGeom prst="straightConnector1">
            <a:avLst/>
          </a:prstGeom>
          <a:ln w="9525">
            <a:solidFill>
              <a:srgbClr val="152C33"/>
            </a:solidFill>
            <a:round/>
          </a:ln>
        </p:spPr>
      </p:cxnSp>
    </p:spTree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707613" y="442811"/>
            <a:ext cx="6924240" cy="92843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400" b="1" dirty="0">
                <a:solidFill>
                  <a:srgbClr val="002060"/>
                </a:solidFill>
                <a:latin typeface="Barlow Bold"/>
              </a:rPr>
              <a:t>3. Integration Between SAP and External Non-Unicode Systems</a:t>
            </a:r>
            <a:endParaRPr lang="fr-FR" sz="2400" b="1" strike="noStrike" spc="-1" dirty="0">
              <a:solidFill>
                <a:srgbClr val="002060"/>
              </a:solidFill>
              <a:latin typeface="Barlow Bold"/>
            </a:endParaRPr>
          </a:p>
        </p:txBody>
      </p:sp>
      <p:cxnSp>
        <p:nvCxnSpPr>
          <p:cNvPr id="130" name="Google Shape;252;p36"/>
          <p:cNvCxnSpPr/>
          <p:nvPr/>
        </p:nvCxnSpPr>
        <p:spPr>
          <a:xfrm>
            <a:off x="0" y="1454932"/>
            <a:ext cx="4039560" cy="360"/>
          </a:xfrm>
          <a:prstGeom prst="straightConnector1">
            <a:avLst/>
          </a:prstGeom>
          <a:ln w="9525">
            <a:solidFill>
              <a:srgbClr val="152C33"/>
            </a:solidFill>
            <a:round/>
          </a:ln>
        </p:spPr>
      </p:cxnSp>
      <p:sp>
        <p:nvSpPr>
          <p:cNvPr id="2" name="PlaceHolder 2">
            <a:extLst>
              <a:ext uri="{FF2B5EF4-FFF2-40B4-BE49-F238E27FC236}">
                <a16:creationId xmlns:a16="http://schemas.microsoft.com/office/drawing/2014/main" id="{58D6AEFC-42A4-26CA-0DB6-5B964F819FF4}"/>
              </a:ext>
            </a:extLst>
          </p:cNvPr>
          <p:cNvSpPr txBox="1">
            <a:spLocks/>
          </p:cNvSpPr>
          <p:nvPr/>
        </p:nvSpPr>
        <p:spPr>
          <a:xfrm>
            <a:off x="1184691" y="1829922"/>
            <a:ext cx="6541325" cy="25999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0050" indent="-171450">
              <a:lnSpc>
                <a:spcPct val="150000"/>
              </a:lnSpc>
              <a:buFont typeface="Wingdings" panose="05000000000000000000" pitchFamily="2" charset="2"/>
              <a:buChar char="Ø"/>
              <a:tabLst>
                <a:tab pos="0" algn="l"/>
              </a:tabLst>
            </a:pPr>
            <a:r>
              <a:rPr lang="en-US" sz="1400" dirty="0">
                <a:latin typeface="Bahnschrift" panose="020B0502040204020203" pitchFamily="34" charset="0"/>
              </a:rPr>
              <a:t>When an SAP Unicode system needs to exchange data with an external third-party application that only supports Non-Unicode encoding.</a:t>
            </a:r>
          </a:p>
          <a:p>
            <a:pPr marL="400050" indent="-171450">
              <a:lnSpc>
                <a:spcPct val="150000"/>
              </a:lnSpc>
              <a:buFont typeface="Wingdings" panose="05000000000000000000" pitchFamily="2" charset="2"/>
              <a:buChar char="Ø"/>
              <a:tabLst>
                <a:tab pos="0" algn="l"/>
              </a:tabLst>
            </a:pPr>
            <a:r>
              <a:rPr lang="en-US" sz="1400" b="1" dirty="0">
                <a:latin typeface="Bahnschrift" panose="020B0502040204020203" pitchFamily="34" charset="0"/>
              </a:rPr>
              <a:t>Example</a:t>
            </a:r>
            <a:r>
              <a:rPr lang="en-US" sz="1400" dirty="0">
                <a:latin typeface="Bahnschrift" panose="020B0502040204020203" pitchFamily="34" charset="0"/>
              </a:rPr>
              <a:t>: An SAP Unicode system needs to communicate with a Non-Unicode legacy warehouse management system that only supports ANSI encoding.</a:t>
            </a:r>
            <a:endParaRPr lang="en-US" sz="2000" spc="-1" dirty="0">
              <a:solidFill>
                <a:srgbClr val="000000"/>
              </a:solidFill>
              <a:latin typeface="Bahnschrift" panose="020B0502040204020203" pitchFamily="34" charset="0"/>
            </a:endParaRPr>
          </a:p>
        </p:txBody>
      </p:sp>
    </p:spTree>
  </p:cSld>
  <p:clrMapOvr>
    <a:masterClrMapping/>
  </p:clrMapOvr>
  <p:transition spd="slow">
    <p:split orient="vert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290;p38"/>
          <p:cNvSpPr/>
          <p:nvPr/>
        </p:nvSpPr>
        <p:spPr>
          <a:xfrm>
            <a:off x="6534000" y="3819600"/>
            <a:ext cx="1895040" cy="495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70823080" tIns="247680" rIns="870823080" bIns="247680" anchor="t">
            <a:spAutoFit/>
          </a:bodyPr>
          <a:lstStyle/>
          <a:p>
            <a:pPr algn="r" defTabSz="914400">
              <a:lnSpc>
                <a:spcPct val="100000"/>
              </a:lnSpc>
              <a:tabLst>
                <a:tab pos="0" algn="l"/>
              </a:tabLst>
            </a:pPr>
            <a:endParaRPr lang="fr-FR" sz="1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2" name="PlaceHolder 1">
            <a:extLst>
              <a:ext uri="{FF2B5EF4-FFF2-40B4-BE49-F238E27FC236}">
                <a16:creationId xmlns:a16="http://schemas.microsoft.com/office/drawing/2014/main" id="{8CD901B6-A4BC-E8B8-FF67-95DD26552056}"/>
              </a:ext>
            </a:extLst>
          </p:cNvPr>
          <p:cNvSpPr txBox="1">
            <a:spLocks/>
          </p:cNvSpPr>
          <p:nvPr/>
        </p:nvSpPr>
        <p:spPr>
          <a:xfrm>
            <a:off x="707613" y="442811"/>
            <a:ext cx="6924240" cy="92843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2400" b="1">
                <a:solidFill>
                  <a:srgbClr val="002060"/>
                </a:solidFill>
                <a:latin typeface="Barlow Bold"/>
              </a:rPr>
              <a:t>4. Cross-Region </a:t>
            </a:r>
            <a:r>
              <a:rPr lang="en-US" sz="2400" b="1" dirty="0">
                <a:solidFill>
                  <a:srgbClr val="002060"/>
                </a:solidFill>
                <a:latin typeface="Barlow Bold"/>
              </a:rPr>
              <a:t>SAP Landscape with Different Encoding Standards</a:t>
            </a:r>
            <a:endParaRPr lang="fr-FR" sz="2400" b="1" spc="-1" dirty="0">
              <a:solidFill>
                <a:srgbClr val="002060"/>
              </a:solidFill>
              <a:latin typeface="Barlow Bold"/>
            </a:endParaRPr>
          </a:p>
        </p:txBody>
      </p:sp>
      <p:cxnSp>
        <p:nvCxnSpPr>
          <p:cNvPr id="4" name="Google Shape;252;p36">
            <a:extLst>
              <a:ext uri="{FF2B5EF4-FFF2-40B4-BE49-F238E27FC236}">
                <a16:creationId xmlns:a16="http://schemas.microsoft.com/office/drawing/2014/main" id="{202F70C9-C92F-4942-4217-0CBCBCD700B9}"/>
              </a:ext>
            </a:extLst>
          </p:cNvPr>
          <p:cNvCxnSpPr/>
          <p:nvPr/>
        </p:nvCxnSpPr>
        <p:spPr>
          <a:xfrm>
            <a:off x="0" y="1454932"/>
            <a:ext cx="4039560" cy="360"/>
          </a:xfrm>
          <a:prstGeom prst="straightConnector1">
            <a:avLst/>
          </a:prstGeom>
          <a:ln w="9525">
            <a:solidFill>
              <a:srgbClr val="152C33"/>
            </a:solidFill>
            <a:round/>
          </a:ln>
        </p:spPr>
      </p:cxnSp>
      <p:sp>
        <p:nvSpPr>
          <p:cNvPr id="5" name="PlaceHolder 2">
            <a:extLst>
              <a:ext uri="{FF2B5EF4-FFF2-40B4-BE49-F238E27FC236}">
                <a16:creationId xmlns:a16="http://schemas.microsoft.com/office/drawing/2014/main" id="{451B9A6B-85BC-274C-ED70-F0C2F6386A86}"/>
              </a:ext>
            </a:extLst>
          </p:cNvPr>
          <p:cNvSpPr txBox="1">
            <a:spLocks/>
          </p:cNvSpPr>
          <p:nvPr/>
        </p:nvSpPr>
        <p:spPr>
          <a:xfrm>
            <a:off x="1184691" y="1829922"/>
            <a:ext cx="6541325" cy="25999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0050" indent="-171450">
              <a:lnSpc>
                <a:spcPct val="150000"/>
              </a:lnSpc>
              <a:buFont typeface="Wingdings" panose="05000000000000000000" pitchFamily="2" charset="2"/>
              <a:buChar char="Ø"/>
              <a:tabLst>
                <a:tab pos="0" algn="l"/>
              </a:tabLst>
            </a:pPr>
            <a:r>
              <a:rPr lang="en-US" sz="1400" dirty="0">
                <a:latin typeface="Bahnschrift" panose="020B0502040204020203" pitchFamily="34" charset="0"/>
              </a:rPr>
              <a:t>Some older SAP systems in different geographic locations may still be running in Non-Unicode mode due to historical reasons.</a:t>
            </a:r>
          </a:p>
          <a:p>
            <a:pPr marL="400050" indent="-171450">
              <a:lnSpc>
                <a:spcPct val="150000"/>
              </a:lnSpc>
              <a:buFont typeface="Wingdings" panose="05000000000000000000" pitchFamily="2" charset="2"/>
              <a:buChar char="Ø"/>
              <a:tabLst>
                <a:tab pos="0" algn="l"/>
              </a:tabLst>
            </a:pPr>
            <a:r>
              <a:rPr lang="en-US" sz="1400" b="1" dirty="0">
                <a:latin typeface="Bahnschrift" panose="020B0502040204020203" pitchFamily="34" charset="0"/>
              </a:rPr>
              <a:t>Example</a:t>
            </a:r>
            <a:r>
              <a:rPr lang="en-US" sz="1400" dirty="0">
                <a:latin typeface="Bahnschrift" panose="020B0502040204020203" pitchFamily="34" charset="0"/>
              </a:rPr>
              <a:t>: A headquarters SAP system (Unicode) connects with regional SAP systems (Non-Unicode) for sales and financial transactions.</a:t>
            </a:r>
            <a:endParaRPr lang="en-US" sz="2000" spc="-1" dirty="0">
              <a:solidFill>
                <a:srgbClr val="000000"/>
              </a:solidFill>
              <a:latin typeface="Bahnschrift" panose="020B0502040204020203" pitchFamily="34" charset="0"/>
            </a:endParaRPr>
          </a:p>
        </p:txBody>
      </p:sp>
    </p:spTree>
  </p:cSld>
  <p:clrMapOvr>
    <a:masterClrMapping/>
  </p:clrMapOvr>
  <p:transition spd="med">
    <p:cover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6F99FE-8DFD-6742-8218-306CDF48DA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4" name="Google Shape;252;p36">
            <a:extLst>
              <a:ext uri="{FF2B5EF4-FFF2-40B4-BE49-F238E27FC236}">
                <a16:creationId xmlns:a16="http://schemas.microsoft.com/office/drawing/2014/main" id="{947CA98B-E789-2D49-6614-217125161191}"/>
              </a:ext>
            </a:extLst>
          </p:cNvPr>
          <p:cNvCxnSpPr/>
          <p:nvPr/>
        </p:nvCxnSpPr>
        <p:spPr>
          <a:xfrm>
            <a:off x="4389840" y="2041120"/>
            <a:ext cx="4039560" cy="360"/>
          </a:xfrm>
          <a:prstGeom prst="straightConnector1">
            <a:avLst/>
          </a:prstGeom>
          <a:ln w="9525">
            <a:solidFill>
              <a:srgbClr val="152C33"/>
            </a:solidFill>
            <a:round/>
          </a:ln>
        </p:spPr>
      </p:cxnSp>
      <p:sp>
        <p:nvSpPr>
          <p:cNvPr id="2" name="PlaceHolder 1">
            <a:extLst>
              <a:ext uri="{FF2B5EF4-FFF2-40B4-BE49-F238E27FC236}">
                <a16:creationId xmlns:a16="http://schemas.microsoft.com/office/drawing/2014/main" id="{820B27E7-A034-CB4A-B88A-FDEF372256DD}"/>
              </a:ext>
            </a:extLst>
          </p:cNvPr>
          <p:cNvSpPr txBox="1">
            <a:spLocks/>
          </p:cNvSpPr>
          <p:nvPr/>
        </p:nvSpPr>
        <p:spPr>
          <a:xfrm>
            <a:off x="2695680" y="680600"/>
            <a:ext cx="5733720" cy="126648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00000"/>
              </a:lnSpc>
              <a:tabLst>
                <a:tab pos="0" algn="l"/>
              </a:tabLst>
            </a:pPr>
            <a:r>
              <a:rPr lang="en" sz="7000" b="1" spc="-1" dirty="0">
                <a:solidFill>
                  <a:schemeClr val="dk1"/>
                </a:solidFill>
                <a:latin typeface="Inter Tight"/>
                <a:ea typeface="Inter Tight"/>
              </a:rPr>
              <a:t>Thank you!</a:t>
            </a:r>
            <a:endParaRPr lang="fr-FR" sz="7000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3" name="PlaceHolder 2">
            <a:extLst>
              <a:ext uri="{FF2B5EF4-FFF2-40B4-BE49-F238E27FC236}">
                <a16:creationId xmlns:a16="http://schemas.microsoft.com/office/drawing/2014/main" id="{DAAAFAD1-6347-E82D-ABB0-F178C3A841DB}"/>
              </a:ext>
            </a:extLst>
          </p:cNvPr>
          <p:cNvSpPr txBox="1">
            <a:spLocks/>
          </p:cNvSpPr>
          <p:nvPr/>
        </p:nvSpPr>
        <p:spPr>
          <a:xfrm>
            <a:off x="4100170" y="2041120"/>
            <a:ext cx="2691569" cy="701186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lnSpc>
                <a:spcPct val="100000"/>
              </a:lnSpc>
              <a:buFont typeface="Arial" panose="020B0604020202020204" pitchFamily="34" charset="0"/>
              <a:buNone/>
              <a:tabLst>
                <a:tab pos="0" algn="l"/>
              </a:tabLst>
            </a:pPr>
            <a:r>
              <a:rPr lang="en-US" sz="1800" spc="-1" dirty="0">
                <a:solidFill>
                  <a:srgbClr val="000000"/>
                </a:solidFill>
                <a:latin typeface="Bahnschrift" panose="020B0502040204020203" pitchFamily="34" charset="0"/>
              </a:rPr>
              <a:t>Any Questions?</a:t>
            </a:r>
          </a:p>
        </p:txBody>
      </p:sp>
    </p:spTree>
    <p:extLst>
      <p:ext uri="{BB962C8B-B14F-4D97-AF65-F5344CB8AC3E}">
        <p14:creationId xmlns:p14="http://schemas.microsoft.com/office/powerpoint/2010/main" val="2563430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1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3" grpId="0"/>
    </p:bldLst>
  </p:timing>
</p:sld>
</file>

<file path=ppt/theme/theme1.xml><?xml version="1.0" encoding="utf-8"?>
<a:theme xmlns:a="http://schemas.openxmlformats.org/drawingml/2006/main" name="Elegant Blue Gradients Portfolio by Slidesgo">
  <a:themeElements>
    <a:clrScheme name="Simple Light">
      <a:dk1>
        <a:srgbClr val="152C33"/>
      </a:dk1>
      <a:lt1>
        <a:srgbClr val="F2F8FA"/>
      </a:lt1>
      <a:dk2>
        <a:srgbClr val="89D3E8"/>
      </a:dk2>
      <a:lt2>
        <a:srgbClr val="8FADB5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52C33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Elegant Blue Gradients Portfolio by Slidesgo">
  <a:themeElements>
    <a:clrScheme name="Simple Light">
      <a:dk1>
        <a:srgbClr val="152C33"/>
      </a:dk1>
      <a:lt1>
        <a:srgbClr val="F2F8FA"/>
      </a:lt1>
      <a:dk2>
        <a:srgbClr val="89D3E8"/>
      </a:dk2>
      <a:lt2>
        <a:srgbClr val="8FADB5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52C33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Elegant Blue Gradients Portfolio by Slidesgo">
  <a:themeElements>
    <a:clrScheme name="Simple Light">
      <a:dk1>
        <a:srgbClr val="152C33"/>
      </a:dk1>
      <a:lt1>
        <a:srgbClr val="F2F8FA"/>
      </a:lt1>
      <a:dk2>
        <a:srgbClr val="89D3E8"/>
      </a:dk2>
      <a:lt2>
        <a:srgbClr val="8FADB5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52C33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Elegant Blue Gradients Portfolio by Slidesgo">
  <a:themeElements>
    <a:clrScheme name="Simple Light">
      <a:dk1>
        <a:srgbClr val="152C33"/>
      </a:dk1>
      <a:lt1>
        <a:srgbClr val="F2F8FA"/>
      </a:lt1>
      <a:dk2>
        <a:srgbClr val="89D3E8"/>
      </a:dk2>
      <a:lt2>
        <a:srgbClr val="8FADB5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52C33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223</TotalTime>
  <Words>355</Words>
  <Application>Microsoft Office PowerPoint</Application>
  <PresentationFormat>On-screen Show (16:9)</PresentationFormat>
  <Paragraphs>30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9</vt:i4>
      </vt:variant>
    </vt:vector>
  </HeadingPairs>
  <TitlesOfParts>
    <vt:vector size="21" baseType="lpstr">
      <vt:lpstr>Arial</vt:lpstr>
      <vt:lpstr>Bahnschrift</vt:lpstr>
      <vt:lpstr>Barlow Bold</vt:lpstr>
      <vt:lpstr>Calibri</vt:lpstr>
      <vt:lpstr>Inter Tight</vt:lpstr>
      <vt:lpstr>OpenSymbol</vt:lpstr>
      <vt:lpstr>Symbol</vt:lpstr>
      <vt:lpstr>Wingdings</vt:lpstr>
      <vt:lpstr>Elegant Blue Gradients Portfolio by Slidesgo</vt:lpstr>
      <vt:lpstr>Elegant Blue Gradients Portfolio by Slidesgo</vt:lpstr>
      <vt:lpstr>Elegant Blue Gradients Portfolio by Slidesgo</vt:lpstr>
      <vt:lpstr>Elegant Blue Gradients Portfolio by Slidesgo</vt:lpstr>
      <vt:lpstr>PowerPoint Presentation</vt:lpstr>
      <vt:lpstr>PowerPoint Presentation</vt:lpstr>
      <vt:lpstr>PowerPoint Presentation</vt:lpstr>
      <vt:lpstr>PowerPoint Presentation</vt:lpstr>
      <vt:lpstr>1. Upgrading from Non-Unicode to Unicode SAP System</vt:lpstr>
      <vt:lpstr>2. Communication Between Legacy &amp; New SAP Systems</vt:lpstr>
      <vt:lpstr>3. Integration Between SAP and External Non-Unicode Systems</vt:lpstr>
      <vt:lpstr>PowerPoint Presentation</vt:lpstr>
      <vt:lpstr>PowerPoint Presentation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Vinish S</cp:lastModifiedBy>
  <cp:revision>52</cp:revision>
  <dcterms:modified xsi:type="dcterms:W3CDTF">2025-04-12T07:16:37Z</dcterms:modified>
</cp:coreProperties>
</file>

<file path=docProps/core0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2025-03-23T07:08:44Z</dcterms:created>
  <dc:creator>Unknown Creator</dc:creator>
  <dc:description/>
  <dc:language>en-US</dc:language>
  <cp:lastModifiedBy>Unknown Creator</cp:lastModifiedBy>
  <dcterms:modified xsi:type="dcterms:W3CDTF">2025-03-23T07:08:44Z</dcterms:modified>
  <cp:revision>0</cp:revision>
  <dc:subject/>
  <dc:title>Untitled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Slides">
    <vt:r8>12</vt:r8>
  </property>
</Properties>
</file>